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7" r:id="rId1"/>
    <p:sldMasterId id="2147483835" r:id="rId2"/>
    <p:sldMasterId id="2147483847" r:id="rId3"/>
  </p:sldMasterIdLst>
  <p:notesMasterIdLst>
    <p:notesMasterId r:id="rId17"/>
  </p:notesMasterIdLst>
  <p:sldIdLst>
    <p:sldId id="258" r:id="rId4"/>
    <p:sldId id="287" r:id="rId5"/>
    <p:sldId id="257" r:id="rId6"/>
    <p:sldId id="256" r:id="rId7"/>
    <p:sldId id="264" r:id="rId8"/>
    <p:sldId id="265" r:id="rId9"/>
    <p:sldId id="261" r:id="rId10"/>
    <p:sldId id="268" r:id="rId11"/>
    <p:sldId id="285" r:id="rId12"/>
    <p:sldId id="284" r:id="rId13"/>
    <p:sldId id="286" r:id="rId14"/>
    <p:sldId id="278" r:id="rId15"/>
    <p:sldId id="28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D71698-2E67-40E4-975B-CF9BC9516F32}" v="135" dt="2023-01-09T16:07:34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45882" autoAdjust="0"/>
  </p:normalViewPr>
  <p:slideViewPr>
    <p:cSldViewPr snapToGrid="0">
      <p:cViewPr varScale="1">
        <p:scale>
          <a:sx n="37" d="100"/>
          <a:sy n="37" d="100"/>
        </p:scale>
        <p:origin x="2419" y="53"/>
      </p:cViewPr>
      <p:guideLst/>
    </p:cSldViewPr>
  </p:slideViewPr>
  <p:notesTextViewPr>
    <p:cViewPr>
      <p:scale>
        <a:sx n="3" d="2"/>
        <a:sy n="3" d="2"/>
      </p:scale>
      <p:origin x="0" y="-749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ENHARD Laurent" userId="b1ab8b28-dbc4-4bee-a198-549c180a06f6" providerId="ADAL" clId="{4E7975AD-2885-4B85-90E8-DC20C6220627}"/>
    <pc:docChg chg="undo custSel addSld delSld modSld">
      <pc:chgData name="LIENHARD Laurent" userId="b1ab8b28-dbc4-4bee-a198-549c180a06f6" providerId="ADAL" clId="{4E7975AD-2885-4B85-90E8-DC20C6220627}" dt="2022-11-20T10:34:52.547" v="756" actId="20577"/>
      <pc:docMkLst>
        <pc:docMk/>
      </pc:docMkLst>
      <pc:sldChg chg="addSp delSp modSp mod modAnim modNotesTx">
        <pc:chgData name="LIENHARD Laurent" userId="b1ab8b28-dbc4-4bee-a198-549c180a06f6" providerId="ADAL" clId="{4E7975AD-2885-4B85-90E8-DC20C6220627}" dt="2022-11-20T10:25:33.987" v="231"/>
        <pc:sldMkLst>
          <pc:docMk/>
          <pc:sldMk cId="2192409528" sldId="256"/>
        </pc:sldMkLst>
        <pc:spChg chg="add del">
          <ac:chgData name="LIENHARD Laurent" userId="b1ab8b28-dbc4-4bee-a198-549c180a06f6" providerId="ADAL" clId="{4E7975AD-2885-4B85-90E8-DC20C6220627}" dt="2022-11-20T10:20:05.041" v="3" actId="22"/>
          <ac:spMkLst>
            <pc:docMk/>
            <pc:sldMk cId="2192409528" sldId="256"/>
            <ac:spMk id="4" creationId="{D3B3BC09-FFEE-058E-0F48-CA3EF1A5A1EB}"/>
          </ac:spMkLst>
        </pc:spChg>
        <pc:spChg chg="add del mod">
          <ac:chgData name="LIENHARD Laurent" userId="b1ab8b28-dbc4-4bee-a198-549c180a06f6" providerId="ADAL" clId="{4E7975AD-2885-4B85-90E8-DC20C6220627}" dt="2022-11-20T10:20:24.425" v="6" actId="478"/>
          <ac:spMkLst>
            <pc:docMk/>
            <pc:sldMk cId="2192409528" sldId="256"/>
            <ac:spMk id="5" creationId="{576524C9-F4A0-6426-CE1C-7D17FD3F1EAA}"/>
          </ac:spMkLst>
        </pc:spChg>
        <pc:spChg chg="add mod">
          <ac:chgData name="LIENHARD Laurent" userId="b1ab8b28-dbc4-4bee-a198-549c180a06f6" providerId="ADAL" clId="{4E7975AD-2885-4B85-90E8-DC20C6220627}" dt="2022-11-20T10:21:21.177" v="30" actId="1076"/>
          <ac:spMkLst>
            <pc:docMk/>
            <pc:sldMk cId="2192409528" sldId="256"/>
            <ac:spMk id="6" creationId="{072DEA83-FC81-8003-22B4-BFCEAAD21A9B}"/>
          </ac:spMkLst>
        </pc:spChg>
        <pc:spChg chg="del">
          <ac:chgData name="LIENHARD Laurent" userId="b1ab8b28-dbc4-4bee-a198-549c180a06f6" providerId="ADAL" clId="{4E7975AD-2885-4B85-90E8-DC20C6220627}" dt="2022-11-20T10:18:02.574" v="1" actId="478"/>
          <ac:spMkLst>
            <pc:docMk/>
            <pc:sldMk cId="2192409528" sldId="256"/>
            <ac:spMk id="72" creationId="{BD16BCC3-5197-A42F-94C0-954746239AB4}"/>
          </ac:spMkLst>
        </pc:spChg>
        <pc:picChg chg="del">
          <ac:chgData name="LIENHARD Laurent" userId="b1ab8b28-dbc4-4bee-a198-549c180a06f6" providerId="ADAL" clId="{4E7975AD-2885-4B85-90E8-DC20C6220627}" dt="2022-11-20T10:17:58.070" v="0" actId="478"/>
          <ac:picMkLst>
            <pc:docMk/>
            <pc:sldMk cId="2192409528" sldId="256"/>
            <ac:picMk id="3" creationId="{8CBC09F4-9F0E-5ABF-CAD5-FA94CB0D7FC9}"/>
          </ac:picMkLst>
        </pc:picChg>
        <pc:picChg chg="add mod">
          <ac:chgData name="LIENHARD Laurent" userId="b1ab8b28-dbc4-4bee-a198-549c180a06f6" providerId="ADAL" clId="{4E7975AD-2885-4B85-90E8-DC20C6220627}" dt="2022-11-20T10:23:22.087" v="64" actId="1076"/>
          <ac:picMkLst>
            <pc:docMk/>
            <pc:sldMk cId="2192409528" sldId="256"/>
            <ac:picMk id="8" creationId="{1FCC4187-2F34-FAA3-2A6B-13247BD7109A}"/>
          </ac:picMkLst>
        </pc:picChg>
      </pc:sldChg>
      <pc:sldChg chg="addSp delSp modSp add mod modTransition delAnim modAnim modNotesTx">
        <pc:chgData name="LIENHARD Laurent" userId="b1ab8b28-dbc4-4bee-a198-549c180a06f6" providerId="ADAL" clId="{4E7975AD-2885-4B85-90E8-DC20C6220627}" dt="2022-11-20T10:34:52.547" v="756" actId="20577"/>
        <pc:sldMkLst>
          <pc:docMk/>
          <pc:sldMk cId="2567325167" sldId="264"/>
        </pc:sldMkLst>
        <pc:picChg chg="add mod">
          <ac:chgData name="LIENHARD Laurent" userId="b1ab8b28-dbc4-4bee-a198-549c180a06f6" providerId="ADAL" clId="{4E7975AD-2885-4B85-90E8-DC20C6220627}" dt="2022-11-20T10:24:22.499" v="203" actId="1076"/>
          <ac:picMkLst>
            <pc:docMk/>
            <pc:sldMk cId="2567325167" sldId="264"/>
            <ac:picMk id="3" creationId="{064D4C16-FEA7-B58E-8316-ECEB2C47832D}"/>
          </ac:picMkLst>
        </pc:picChg>
        <pc:picChg chg="add mod">
          <ac:chgData name="LIENHARD Laurent" userId="b1ab8b28-dbc4-4bee-a198-549c180a06f6" providerId="ADAL" clId="{4E7975AD-2885-4B85-90E8-DC20C6220627}" dt="2022-11-20T10:26:54.388" v="241" actId="14100"/>
          <ac:picMkLst>
            <pc:docMk/>
            <pc:sldMk cId="2567325167" sldId="264"/>
            <ac:picMk id="5" creationId="{7889B51E-C709-783F-CF80-07F9C16749FE}"/>
          </ac:picMkLst>
        </pc:picChg>
        <pc:picChg chg="del">
          <ac:chgData name="LIENHARD Laurent" userId="b1ab8b28-dbc4-4bee-a198-549c180a06f6" providerId="ADAL" clId="{4E7975AD-2885-4B85-90E8-DC20C6220627}" dt="2022-11-20T10:24:05.799" v="197" actId="478"/>
          <ac:picMkLst>
            <pc:docMk/>
            <pc:sldMk cId="2567325167" sldId="264"/>
            <ac:picMk id="8" creationId="{1FCC4187-2F34-FAA3-2A6B-13247BD7109A}"/>
          </ac:picMkLst>
        </pc:picChg>
        <pc:picChg chg="add mod">
          <ac:chgData name="LIENHARD Laurent" userId="b1ab8b28-dbc4-4bee-a198-549c180a06f6" providerId="ADAL" clId="{4E7975AD-2885-4B85-90E8-DC20C6220627}" dt="2022-11-20T10:27:26.711" v="248" actId="1076"/>
          <ac:picMkLst>
            <pc:docMk/>
            <pc:sldMk cId="2567325167" sldId="264"/>
            <ac:picMk id="10" creationId="{500448C0-242B-D534-5334-28B6FFF912B4}"/>
          </ac:picMkLst>
        </pc:picChg>
      </pc:sldChg>
      <pc:sldChg chg="addSp delSp modSp add mod setBg delAnim setClrOvrMap modNotesTx">
        <pc:chgData name="LIENHARD Laurent" userId="b1ab8b28-dbc4-4bee-a198-549c180a06f6" providerId="ADAL" clId="{4E7975AD-2885-4B85-90E8-DC20C6220627}" dt="2022-11-20T10:33:49.094" v="748" actId="20577"/>
        <pc:sldMkLst>
          <pc:docMk/>
          <pc:sldMk cId="1998276630" sldId="265"/>
        </pc:sldMkLst>
        <pc:spChg chg="mod ord">
          <ac:chgData name="LIENHARD Laurent" userId="b1ab8b28-dbc4-4bee-a198-549c180a06f6" providerId="ADAL" clId="{4E7975AD-2885-4B85-90E8-DC20C6220627}" dt="2022-11-20T10:30:04.119" v="345" actId="26606"/>
          <ac:spMkLst>
            <pc:docMk/>
            <pc:sldMk cId="1998276630" sldId="265"/>
            <ac:spMk id="6" creationId="{072DEA83-FC81-8003-22B4-BFCEAAD21A9B}"/>
          </ac:spMkLst>
        </pc:spChg>
        <pc:spChg chg="add mod">
          <ac:chgData name="LIENHARD Laurent" userId="b1ab8b28-dbc4-4bee-a198-549c180a06f6" providerId="ADAL" clId="{4E7975AD-2885-4B85-90E8-DC20C6220627}" dt="2022-11-20T10:33:18.272" v="649" actId="1076"/>
          <ac:spMkLst>
            <pc:docMk/>
            <pc:sldMk cId="1998276630" sldId="265"/>
            <ac:spMk id="12" creationId="{792E5724-E0E7-79A1-B1F1-9E2E45CBEF3E}"/>
          </ac:spMkLst>
        </pc:spChg>
        <pc:spChg chg="add del">
          <ac:chgData name="LIENHARD Laurent" userId="b1ab8b28-dbc4-4bee-a198-549c180a06f6" providerId="ADAL" clId="{4E7975AD-2885-4B85-90E8-DC20C6220627}" dt="2022-11-20T10:29:58.034" v="341" actId="26606"/>
          <ac:spMkLst>
            <pc:docMk/>
            <pc:sldMk cId="1998276630" sldId="265"/>
            <ac:spMk id="27" creationId="{A5A17FC0-D416-4C8B-A9E6-5924D352B986}"/>
          </ac:spMkLst>
        </pc:spChg>
        <pc:spChg chg="add del">
          <ac:chgData name="LIENHARD Laurent" userId="b1ab8b28-dbc4-4bee-a198-549c180a06f6" providerId="ADAL" clId="{4E7975AD-2885-4B85-90E8-DC20C6220627}" dt="2022-11-20T10:29:55.204" v="339" actId="26606"/>
          <ac:spMkLst>
            <pc:docMk/>
            <pc:sldMk cId="1998276630" sldId="265"/>
            <ac:spMk id="30" creationId="{C20267F5-D4E6-477A-A590-81F2ABD1B862}"/>
          </ac:spMkLst>
        </pc:spChg>
        <pc:spChg chg="add del">
          <ac:chgData name="LIENHARD Laurent" userId="b1ab8b28-dbc4-4bee-a198-549c180a06f6" providerId="ADAL" clId="{4E7975AD-2885-4B85-90E8-DC20C6220627}" dt="2022-11-20T10:29:55.204" v="339" actId="26606"/>
          <ac:spMkLst>
            <pc:docMk/>
            <pc:sldMk cId="1998276630" sldId="265"/>
            <ac:spMk id="32" creationId="{F6E384F5-137A-40B1-97F0-694CC6ECD59C}"/>
          </ac:spMkLst>
        </pc:spChg>
        <pc:spChg chg="add del">
          <ac:chgData name="LIENHARD Laurent" userId="b1ab8b28-dbc4-4bee-a198-549c180a06f6" providerId="ADAL" clId="{4E7975AD-2885-4B85-90E8-DC20C6220627}" dt="2022-11-20T10:29:55.204" v="339" actId="26606"/>
          <ac:spMkLst>
            <pc:docMk/>
            <pc:sldMk cId="1998276630" sldId="265"/>
            <ac:spMk id="34" creationId="{9DBC4630-03DA-474F-BBCB-BA3AE6B317A4}"/>
          </ac:spMkLst>
        </pc:spChg>
        <pc:spChg chg="add del">
          <ac:chgData name="LIENHARD Laurent" userId="b1ab8b28-dbc4-4bee-a198-549c180a06f6" providerId="ADAL" clId="{4E7975AD-2885-4B85-90E8-DC20C6220627}" dt="2022-11-20T10:29:55.204" v="339" actId="26606"/>
          <ac:spMkLst>
            <pc:docMk/>
            <pc:sldMk cId="1998276630" sldId="265"/>
            <ac:spMk id="36" creationId="{DB6FE6A8-3E05-4C40-9190-B19BFD524416}"/>
          </ac:spMkLst>
        </pc:spChg>
        <pc:spChg chg="add del">
          <ac:chgData name="LIENHARD Laurent" userId="b1ab8b28-dbc4-4bee-a198-549c180a06f6" providerId="ADAL" clId="{4E7975AD-2885-4B85-90E8-DC20C6220627}" dt="2022-11-20T10:30:00.389" v="343" actId="26606"/>
          <ac:spMkLst>
            <pc:docMk/>
            <pc:sldMk cId="1998276630" sldId="265"/>
            <ac:spMk id="37" creationId="{26882C51-76F9-4F99-997D-31FA6242A805}"/>
          </ac:spMkLst>
        </pc:spChg>
        <pc:spChg chg="add del">
          <ac:chgData name="LIENHARD Laurent" userId="b1ab8b28-dbc4-4bee-a198-549c180a06f6" providerId="ADAL" clId="{4E7975AD-2885-4B85-90E8-DC20C6220627}" dt="2022-11-20T10:29:55.204" v="339" actId="26606"/>
          <ac:spMkLst>
            <pc:docMk/>
            <pc:sldMk cId="1998276630" sldId="265"/>
            <ac:spMk id="38" creationId="{38315451-BA4E-4F56-BA8A-9CCCA5A0DC22}"/>
          </ac:spMkLst>
        </pc:spChg>
        <pc:spChg chg="add del">
          <ac:chgData name="LIENHARD Laurent" userId="b1ab8b28-dbc4-4bee-a198-549c180a06f6" providerId="ADAL" clId="{4E7975AD-2885-4B85-90E8-DC20C6220627}" dt="2022-11-20T10:30:00.389" v="343" actId="26606"/>
          <ac:spMkLst>
            <pc:docMk/>
            <pc:sldMk cId="1998276630" sldId="265"/>
            <ac:spMk id="39" creationId="{61FFFC16-86E2-4B9A-BC6D-213DC2654765}"/>
          </ac:spMkLst>
        </pc:spChg>
        <pc:spChg chg="add del">
          <ac:chgData name="LIENHARD Laurent" userId="b1ab8b28-dbc4-4bee-a198-549c180a06f6" providerId="ADAL" clId="{4E7975AD-2885-4B85-90E8-DC20C6220627}" dt="2022-11-20T10:29:55.204" v="339" actId="26606"/>
          <ac:spMkLst>
            <pc:docMk/>
            <pc:sldMk cId="1998276630" sldId="265"/>
            <ac:spMk id="40" creationId="{5665E03E-3504-4366-BFC7-0CDEDC637069}"/>
          </ac:spMkLst>
        </pc:spChg>
        <pc:spChg chg="add del">
          <ac:chgData name="LIENHARD Laurent" userId="b1ab8b28-dbc4-4bee-a198-549c180a06f6" providerId="ADAL" clId="{4E7975AD-2885-4B85-90E8-DC20C6220627}" dt="2022-11-20T10:30:00.389" v="343" actId="26606"/>
          <ac:spMkLst>
            <pc:docMk/>
            <pc:sldMk cId="1998276630" sldId="265"/>
            <ac:spMk id="41" creationId="{DD3524E0-C87C-4F38-9FC7-E969C15A7906}"/>
          </ac:spMkLst>
        </pc:spChg>
        <pc:spChg chg="add del">
          <ac:chgData name="LIENHARD Laurent" userId="b1ab8b28-dbc4-4bee-a198-549c180a06f6" providerId="ADAL" clId="{4E7975AD-2885-4B85-90E8-DC20C6220627}" dt="2022-11-20T10:29:55.204" v="339" actId="26606"/>
          <ac:spMkLst>
            <pc:docMk/>
            <pc:sldMk cId="1998276630" sldId="265"/>
            <ac:spMk id="42" creationId="{78418A25-6EAC-4140-BFE6-284E1925B5EE}"/>
          </ac:spMkLst>
        </pc:spChg>
        <pc:spChg chg="add del">
          <ac:chgData name="LIENHARD Laurent" userId="b1ab8b28-dbc4-4bee-a198-549c180a06f6" providerId="ADAL" clId="{4E7975AD-2885-4B85-90E8-DC20C6220627}" dt="2022-11-20T10:30:00.389" v="343" actId="26606"/>
          <ac:spMkLst>
            <pc:docMk/>
            <pc:sldMk cId="1998276630" sldId="265"/>
            <ac:spMk id="43" creationId="{F1ED1DF4-DDDE-4464-8ABC-ED1F633CCEC1}"/>
          </ac:spMkLst>
        </pc:spChg>
        <pc:spChg chg="add del">
          <ac:chgData name="LIENHARD Laurent" userId="b1ab8b28-dbc4-4bee-a198-549c180a06f6" providerId="ADAL" clId="{4E7975AD-2885-4B85-90E8-DC20C6220627}" dt="2022-11-20T10:29:55.204" v="339" actId="26606"/>
          <ac:spMkLst>
            <pc:docMk/>
            <pc:sldMk cId="1998276630" sldId="265"/>
            <ac:spMk id="44" creationId="{A9A95DA0-8F7C-4AB7-B890-22075705D2D3}"/>
          </ac:spMkLst>
        </pc:spChg>
        <pc:spChg chg="add del">
          <ac:chgData name="LIENHARD Laurent" userId="b1ab8b28-dbc4-4bee-a198-549c180a06f6" providerId="ADAL" clId="{4E7975AD-2885-4B85-90E8-DC20C6220627}" dt="2022-11-20T10:30:00.389" v="343" actId="26606"/>
          <ac:spMkLst>
            <pc:docMk/>
            <pc:sldMk cId="1998276630" sldId="265"/>
            <ac:spMk id="45" creationId="{E7E01BF7-4F45-4B6D-82BF-5A5DB30A627B}"/>
          </ac:spMkLst>
        </pc:spChg>
        <pc:spChg chg="add del">
          <ac:chgData name="LIENHARD Laurent" userId="b1ab8b28-dbc4-4bee-a198-549c180a06f6" providerId="ADAL" clId="{4E7975AD-2885-4B85-90E8-DC20C6220627}" dt="2022-11-20T10:29:55.204" v="339" actId="26606"/>
          <ac:spMkLst>
            <pc:docMk/>
            <pc:sldMk cId="1998276630" sldId="265"/>
            <ac:spMk id="46" creationId="{6B9D64DB-4D5C-4A91-B45F-F301E3174F9F}"/>
          </ac:spMkLst>
        </pc:spChg>
        <pc:spChg chg="add del">
          <ac:chgData name="LIENHARD Laurent" userId="b1ab8b28-dbc4-4bee-a198-549c180a06f6" providerId="ADAL" clId="{4E7975AD-2885-4B85-90E8-DC20C6220627}" dt="2022-11-20T10:30:00.389" v="343" actId="26606"/>
          <ac:spMkLst>
            <pc:docMk/>
            <pc:sldMk cId="1998276630" sldId="265"/>
            <ac:spMk id="47" creationId="{F2FC5C7B-261A-4268-BA85-C29488A8BED3}"/>
          </ac:spMkLst>
        </pc:spChg>
        <pc:spChg chg="add del">
          <ac:chgData name="LIENHARD Laurent" userId="b1ab8b28-dbc4-4bee-a198-549c180a06f6" providerId="ADAL" clId="{4E7975AD-2885-4B85-90E8-DC20C6220627}" dt="2022-11-20T10:29:55.204" v="339" actId="26606"/>
          <ac:spMkLst>
            <pc:docMk/>
            <pc:sldMk cId="1998276630" sldId="265"/>
            <ac:spMk id="48" creationId="{E2193FF3-0731-4CB1-A0ED-1F3321A42090}"/>
          </ac:spMkLst>
        </pc:spChg>
        <pc:spChg chg="add del">
          <ac:chgData name="LIENHARD Laurent" userId="b1ab8b28-dbc4-4bee-a198-549c180a06f6" providerId="ADAL" clId="{4E7975AD-2885-4B85-90E8-DC20C6220627}" dt="2022-11-20T10:30:00.389" v="343" actId="26606"/>
          <ac:spMkLst>
            <pc:docMk/>
            <pc:sldMk cId="1998276630" sldId="265"/>
            <ac:spMk id="49" creationId="{5CB4E315-91F2-4710-B866-B119037ED97C}"/>
          </ac:spMkLst>
        </pc:spChg>
        <pc:spChg chg="add del">
          <ac:chgData name="LIENHARD Laurent" userId="b1ab8b28-dbc4-4bee-a198-549c180a06f6" providerId="ADAL" clId="{4E7975AD-2885-4B85-90E8-DC20C6220627}" dt="2022-11-20T10:29:55.204" v="339" actId="26606"/>
          <ac:spMkLst>
            <pc:docMk/>
            <pc:sldMk cId="1998276630" sldId="265"/>
            <ac:spMk id="50" creationId="{CB14CE1B-4BC5-4EF2-BE3D-05E4F580B3DB}"/>
          </ac:spMkLst>
        </pc:spChg>
        <pc:spChg chg="add del">
          <ac:chgData name="LIENHARD Laurent" userId="b1ab8b28-dbc4-4bee-a198-549c180a06f6" providerId="ADAL" clId="{4E7975AD-2885-4B85-90E8-DC20C6220627}" dt="2022-11-20T10:30:00.389" v="343" actId="26606"/>
          <ac:spMkLst>
            <pc:docMk/>
            <pc:sldMk cId="1998276630" sldId="265"/>
            <ac:spMk id="51" creationId="{569BABC0-B0CC-4E7B-838A-F6E644779E18}"/>
          </ac:spMkLst>
        </pc:spChg>
        <pc:spChg chg="add del">
          <ac:chgData name="LIENHARD Laurent" userId="b1ab8b28-dbc4-4bee-a198-549c180a06f6" providerId="ADAL" clId="{4E7975AD-2885-4B85-90E8-DC20C6220627}" dt="2022-11-20T10:29:55.204" v="339" actId="26606"/>
          <ac:spMkLst>
            <pc:docMk/>
            <pc:sldMk cId="1998276630" sldId="265"/>
            <ac:spMk id="52" creationId="{A1CCC4E2-0E38-41AA-A1C5-DBB03438714F}"/>
          </ac:spMkLst>
        </pc:spChg>
        <pc:spChg chg="add del">
          <ac:chgData name="LIENHARD Laurent" userId="b1ab8b28-dbc4-4bee-a198-549c180a06f6" providerId="ADAL" clId="{4E7975AD-2885-4B85-90E8-DC20C6220627}" dt="2022-11-20T10:30:00.389" v="343" actId="26606"/>
          <ac:spMkLst>
            <pc:docMk/>
            <pc:sldMk cId="1998276630" sldId="265"/>
            <ac:spMk id="53" creationId="{DCBE1B01-A27C-45C2-ADA4-AA13C3AC1F6A}"/>
          </ac:spMkLst>
        </pc:spChg>
        <pc:spChg chg="add del">
          <ac:chgData name="LIENHARD Laurent" userId="b1ab8b28-dbc4-4bee-a198-549c180a06f6" providerId="ADAL" clId="{4E7975AD-2885-4B85-90E8-DC20C6220627}" dt="2022-11-20T10:30:00.389" v="343" actId="26606"/>
          <ac:spMkLst>
            <pc:docMk/>
            <pc:sldMk cId="1998276630" sldId="265"/>
            <ac:spMk id="54" creationId="{27400BAF-FCE6-4296-8A0E-9B595ADC09A4}"/>
          </ac:spMkLst>
        </pc:spChg>
        <pc:spChg chg="add del">
          <ac:chgData name="LIENHARD Laurent" userId="b1ab8b28-dbc4-4bee-a198-549c180a06f6" providerId="ADAL" clId="{4E7975AD-2885-4B85-90E8-DC20C6220627}" dt="2022-11-20T10:30:00.389" v="343" actId="26606"/>
          <ac:spMkLst>
            <pc:docMk/>
            <pc:sldMk cId="1998276630" sldId="265"/>
            <ac:spMk id="55" creationId="{BE7E1DAA-43FB-4446-A354-9283DE6686C8}"/>
          </ac:spMkLst>
        </pc:spChg>
        <pc:spChg chg="add del">
          <ac:chgData name="LIENHARD Laurent" userId="b1ab8b28-dbc4-4bee-a198-549c180a06f6" providerId="ADAL" clId="{4E7975AD-2885-4B85-90E8-DC20C6220627}" dt="2022-11-20T10:30:00.389" v="343" actId="26606"/>
          <ac:spMkLst>
            <pc:docMk/>
            <pc:sldMk cId="1998276630" sldId="265"/>
            <ac:spMk id="56" creationId="{F6FE5468-759E-4E83-828A-5587C7F58873}"/>
          </ac:spMkLst>
        </pc:spChg>
        <pc:spChg chg="add del">
          <ac:chgData name="LIENHARD Laurent" userId="b1ab8b28-dbc4-4bee-a198-549c180a06f6" providerId="ADAL" clId="{4E7975AD-2885-4B85-90E8-DC20C6220627}" dt="2022-11-20T10:30:00.389" v="343" actId="26606"/>
          <ac:spMkLst>
            <pc:docMk/>
            <pc:sldMk cId="1998276630" sldId="265"/>
            <ac:spMk id="57" creationId="{99FE99BC-5F7D-47C3-AA1E-16D7DBDBD18F}"/>
          </ac:spMkLst>
        </pc:spChg>
        <pc:spChg chg="add del">
          <ac:chgData name="LIENHARD Laurent" userId="b1ab8b28-dbc4-4bee-a198-549c180a06f6" providerId="ADAL" clId="{4E7975AD-2885-4B85-90E8-DC20C6220627}" dt="2022-11-20T10:30:04.119" v="345" actId="26606"/>
          <ac:spMkLst>
            <pc:docMk/>
            <pc:sldMk cId="1998276630" sldId="265"/>
            <ac:spMk id="58" creationId="{33E72FA3-BD00-444A-AD9B-E6C3D069CDE3}"/>
          </ac:spMkLst>
        </pc:spChg>
        <pc:picChg chg="del">
          <ac:chgData name="LIENHARD Laurent" userId="b1ab8b28-dbc4-4bee-a198-549c180a06f6" providerId="ADAL" clId="{4E7975AD-2885-4B85-90E8-DC20C6220627}" dt="2022-11-20T10:28:35.782" v="331" actId="478"/>
          <ac:picMkLst>
            <pc:docMk/>
            <pc:sldMk cId="1998276630" sldId="265"/>
            <ac:picMk id="3" creationId="{064D4C16-FEA7-B58E-8316-ECEB2C47832D}"/>
          </ac:picMkLst>
        </pc:picChg>
        <pc:picChg chg="add mod ord">
          <ac:chgData name="LIENHARD Laurent" userId="b1ab8b28-dbc4-4bee-a198-549c180a06f6" providerId="ADAL" clId="{4E7975AD-2885-4B85-90E8-DC20C6220627}" dt="2022-11-20T10:32:39.301" v="616" actId="1076"/>
          <ac:picMkLst>
            <pc:docMk/>
            <pc:sldMk cId="1998276630" sldId="265"/>
            <ac:picMk id="4" creationId="{C0F632B7-ECC7-418F-55A5-04BAFE806076}"/>
          </ac:picMkLst>
        </pc:picChg>
        <pc:picChg chg="del">
          <ac:chgData name="LIENHARD Laurent" userId="b1ab8b28-dbc4-4bee-a198-549c180a06f6" providerId="ADAL" clId="{4E7975AD-2885-4B85-90E8-DC20C6220627}" dt="2022-11-20T10:28:35.069" v="330" actId="478"/>
          <ac:picMkLst>
            <pc:docMk/>
            <pc:sldMk cId="1998276630" sldId="265"/>
            <ac:picMk id="5" creationId="{7889B51E-C709-783F-CF80-07F9C16749FE}"/>
          </ac:picMkLst>
        </pc:picChg>
        <pc:picChg chg="add mod">
          <ac:chgData name="LIENHARD Laurent" userId="b1ab8b28-dbc4-4bee-a198-549c180a06f6" providerId="ADAL" clId="{4E7975AD-2885-4B85-90E8-DC20C6220627}" dt="2022-11-20T10:32:36.785" v="615" actId="1076"/>
          <ac:picMkLst>
            <pc:docMk/>
            <pc:sldMk cId="1998276630" sldId="265"/>
            <ac:picMk id="8" creationId="{0D021203-4A67-8DA6-82A6-B65F65587B5C}"/>
          </ac:picMkLst>
        </pc:picChg>
        <pc:picChg chg="ord">
          <ac:chgData name="LIENHARD Laurent" userId="b1ab8b28-dbc4-4bee-a198-549c180a06f6" providerId="ADAL" clId="{4E7975AD-2885-4B85-90E8-DC20C6220627}" dt="2022-11-20T10:30:04.119" v="345" actId="26606"/>
          <ac:picMkLst>
            <pc:docMk/>
            <pc:sldMk cId="1998276630" sldId="265"/>
            <ac:picMk id="9" creationId="{1E7B7F34-1A67-A836-9014-060FF5F89190}"/>
          </ac:picMkLst>
        </pc:picChg>
        <pc:picChg chg="del">
          <ac:chgData name="LIENHARD Laurent" userId="b1ab8b28-dbc4-4bee-a198-549c180a06f6" providerId="ADAL" clId="{4E7975AD-2885-4B85-90E8-DC20C6220627}" dt="2022-11-20T10:28:33.764" v="329" actId="478"/>
          <ac:picMkLst>
            <pc:docMk/>
            <pc:sldMk cId="1998276630" sldId="265"/>
            <ac:picMk id="10" creationId="{500448C0-242B-D534-5334-28B6FFF912B4}"/>
          </ac:picMkLst>
        </pc:picChg>
        <pc:picChg chg="mod ord">
          <ac:chgData name="LIENHARD Laurent" userId="b1ab8b28-dbc4-4bee-a198-549c180a06f6" providerId="ADAL" clId="{4E7975AD-2885-4B85-90E8-DC20C6220627}" dt="2022-11-20T10:30:04.119" v="345" actId="26606"/>
          <ac:picMkLst>
            <pc:docMk/>
            <pc:sldMk cId="1998276630" sldId="265"/>
            <ac:picMk id="11" creationId="{DCBA9861-3EB0-2228-30D2-A7D108132E85}"/>
          </ac:picMkLst>
        </pc:picChg>
        <pc:picChg chg="mod ord">
          <ac:chgData name="LIENHARD Laurent" userId="b1ab8b28-dbc4-4bee-a198-549c180a06f6" providerId="ADAL" clId="{4E7975AD-2885-4B85-90E8-DC20C6220627}" dt="2022-11-20T10:30:04.119" v="345" actId="26606"/>
          <ac:picMkLst>
            <pc:docMk/>
            <pc:sldMk cId="1998276630" sldId="265"/>
            <ac:picMk id="13" creationId="{291E50E5-EDF9-87DF-4244-FA9BB77D9F40}"/>
          </ac:picMkLst>
        </pc:picChg>
        <pc:picChg chg="mod ord">
          <ac:chgData name="LIENHARD Laurent" userId="b1ab8b28-dbc4-4bee-a198-549c180a06f6" providerId="ADAL" clId="{4E7975AD-2885-4B85-90E8-DC20C6220627}" dt="2022-11-20T10:30:04.119" v="345" actId="26606"/>
          <ac:picMkLst>
            <pc:docMk/>
            <pc:sldMk cId="1998276630" sldId="265"/>
            <ac:picMk id="19" creationId="{14FCF44A-7225-CE66-B534-BDD35D33ADDE}"/>
          </ac:picMkLst>
        </pc:picChg>
        <pc:picChg chg="mod ord">
          <ac:chgData name="LIENHARD Laurent" userId="b1ab8b28-dbc4-4bee-a198-549c180a06f6" providerId="ADAL" clId="{4E7975AD-2885-4B85-90E8-DC20C6220627}" dt="2022-11-20T10:30:04.119" v="345" actId="26606"/>
          <ac:picMkLst>
            <pc:docMk/>
            <pc:sldMk cId="1998276630" sldId="265"/>
            <ac:picMk id="21" creationId="{EA456D34-75E9-AEE7-21DA-ADC6668320B9}"/>
          </ac:picMkLst>
        </pc:picChg>
        <pc:picChg chg="mod ord">
          <ac:chgData name="LIENHARD Laurent" userId="b1ab8b28-dbc4-4bee-a198-549c180a06f6" providerId="ADAL" clId="{4E7975AD-2885-4B85-90E8-DC20C6220627}" dt="2022-11-20T10:30:04.119" v="345" actId="26606"/>
          <ac:picMkLst>
            <pc:docMk/>
            <pc:sldMk cId="1998276630" sldId="265"/>
            <ac:picMk id="25" creationId="{52C9E235-C30D-C028-79F0-B7405E0E987E}"/>
          </ac:picMkLst>
        </pc:picChg>
        <pc:cxnChg chg="add del">
          <ac:chgData name="LIENHARD Laurent" userId="b1ab8b28-dbc4-4bee-a198-549c180a06f6" providerId="ADAL" clId="{4E7975AD-2885-4B85-90E8-DC20C6220627}" dt="2022-11-20T10:29:58.034" v="341" actId="26606"/>
          <ac:cxnSpMkLst>
            <pc:docMk/>
            <pc:sldMk cId="1998276630" sldId="265"/>
            <ac:cxnSpMk id="28" creationId="{982DC870-E8E5-4050-B10C-CC24FC67E50A}"/>
          </ac:cxnSpMkLst>
        </pc:cxnChg>
        <pc:cxnChg chg="add del">
          <ac:chgData name="LIENHARD Laurent" userId="b1ab8b28-dbc4-4bee-a198-549c180a06f6" providerId="ADAL" clId="{4E7975AD-2885-4B85-90E8-DC20C6220627}" dt="2022-11-20T10:29:58.034" v="341" actId="26606"/>
          <ac:cxnSpMkLst>
            <pc:docMk/>
            <pc:sldMk cId="1998276630" sldId="265"/>
            <ac:cxnSpMk id="29" creationId="{FF76A74F-C283-4DED-BD4D-086753B7CB00}"/>
          </ac:cxnSpMkLst>
        </pc:cxnChg>
        <pc:cxnChg chg="add del">
          <ac:chgData name="LIENHARD Laurent" userId="b1ab8b28-dbc4-4bee-a198-549c180a06f6" providerId="ADAL" clId="{4E7975AD-2885-4B85-90E8-DC20C6220627}" dt="2022-11-20T10:29:58.034" v="341" actId="26606"/>
          <ac:cxnSpMkLst>
            <pc:docMk/>
            <pc:sldMk cId="1998276630" sldId="265"/>
            <ac:cxnSpMk id="31" creationId="{3B2791FB-B2F7-4BBE-B8D8-74C37FF9E85C}"/>
          </ac:cxnSpMkLst>
        </pc:cxnChg>
        <pc:cxnChg chg="add del">
          <ac:chgData name="LIENHARD Laurent" userId="b1ab8b28-dbc4-4bee-a198-549c180a06f6" providerId="ADAL" clId="{4E7975AD-2885-4B85-90E8-DC20C6220627}" dt="2022-11-20T10:29:58.034" v="341" actId="26606"/>
          <ac:cxnSpMkLst>
            <pc:docMk/>
            <pc:sldMk cId="1998276630" sldId="265"/>
            <ac:cxnSpMk id="33" creationId="{9891B5DE-6811-4844-BB18-472A3F360EE5}"/>
          </ac:cxnSpMkLst>
        </pc:cxnChg>
        <pc:cxnChg chg="add del">
          <ac:chgData name="LIENHARD Laurent" userId="b1ab8b28-dbc4-4bee-a198-549c180a06f6" providerId="ADAL" clId="{4E7975AD-2885-4B85-90E8-DC20C6220627}" dt="2022-11-20T10:29:58.034" v="341" actId="26606"/>
          <ac:cxnSpMkLst>
            <pc:docMk/>
            <pc:sldMk cId="1998276630" sldId="265"/>
            <ac:cxnSpMk id="35" creationId="{77A9CA3A-7216-41E0-B3CD-058077FD396D}"/>
          </ac:cxnSpMkLst>
        </pc:cxnChg>
      </pc:sldChg>
      <pc:sldChg chg="add del">
        <pc:chgData name="LIENHARD Laurent" userId="b1ab8b28-dbc4-4bee-a198-549c180a06f6" providerId="ADAL" clId="{4E7975AD-2885-4B85-90E8-DC20C6220627}" dt="2022-11-20T10:26:27.647" v="233" actId="2696"/>
        <pc:sldMkLst>
          <pc:docMk/>
          <pc:sldMk cId="2958452630" sldId="265"/>
        </pc:sldMkLst>
      </pc:sldChg>
    </pc:docChg>
  </pc:docChgLst>
  <pc:docChgLst>
    <pc:chgData name="LIENHARD Laurent" userId="b1ab8b28-dbc4-4bee-a198-549c180a06f6" providerId="ADAL" clId="{AED71698-2E67-40E4-975B-CF9BC9516F32}"/>
    <pc:docChg chg="undo redo custSel addSld delSld modSld sldOrd">
      <pc:chgData name="LIENHARD Laurent" userId="b1ab8b28-dbc4-4bee-a198-549c180a06f6" providerId="ADAL" clId="{AED71698-2E67-40E4-975B-CF9BC9516F32}" dt="2023-01-11T16:32:03.359" v="10898" actId="20577"/>
      <pc:docMkLst>
        <pc:docMk/>
      </pc:docMkLst>
      <pc:sldChg chg="addSp delSp modSp mod modAnim">
        <pc:chgData name="LIENHARD Laurent" userId="b1ab8b28-dbc4-4bee-a198-549c180a06f6" providerId="ADAL" clId="{AED71698-2E67-40E4-975B-CF9BC9516F32}" dt="2023-01-08T13:36:34.638" v="5003"/>
        <pc:sldMkLst>
          <pc:docMk/>
          <pc:sldMk cId="2192409528" sldId="256"/>
        </pc:sldMkLst>
        <pc:spChg chg="add mod">
          <ac:chgData name="LIENHARD Laurent" userId="b1ab8b28-dbc4-4bee-a198-549c180a06f6" providerId="ADAL" clId="{AED71698-2E67-40E4-975B-CF9BC9516F32}" dt="2022-12-29T13:46:42.905" v="38" actId="1076"/>
          <ac:spMkLst>
            <pc:docMk/>
            <pc:sldMk cId="2192409528" sldId="256"/>
            <ac:spMk id="2" creationId="{D86EE000-2201-D672-5300-B75D2E703B4E}"/>
          </ac:spMkLst>
        </pc:spChg>
        <pc:picChg chg="add del mod">
          <ac:chgData name="LIENHARD Laurent" userId="b1ab8b28-dbc4-4bee-a198-549c180a06f6" providerId="ADAL" clId="{AED71698-2E67-40E4-975B-CF9BC9516F32}" dt="2023-01-06T20:52:55.173" v="2018" actId="478"/>
          <ac:picMkLst>
            <pc:docMk/>
            <pc:sldMk cId="2192409528" sldId="256"/>
            <ac:picMk id="3" creationId="{6650BAE7-D2B3-1C03-2D30-6B237D6F8E6D}"/>
          </ac:picMkLst>
        </pc:picChg>
        <pc:picChg chg="add mod">
          <ac:chgData name="LIENHARD Laurent" userId="b1ab8b28-dbc4-4bee-a198-549c180a06f6" providerId="ADAL" clId="{AED71698-2E67-40E4-975B-CF9BC9516F32}" dt="2023-01-08T13:36:34.638" v="5003"/>
          <ac:picMkLst>
            <pc:docMk/>
            <pc:sldMk cId="2192409528" sldId="256"/>
            <ac:picMk id="3" creationId="{E1B07BA0-6AF3-8004-6ECE-23A966AC7670}"/>
          </ac:picMkLst>
        </pc:picChg>
      </pc:sldChg>
      <pc:sldChg chg="del">
        <pc:chgData name="LIENHARD Laurent" userId="b1ab8b28-dbc4-4bee-a198-549c180a06f6" providerId="ADAL" clId="{AED71698-2E67-40E4-975B-CF9BC9516F32}" dt="2023-01-03T12:06:51.947" v="1159" actId="2696"/>
        <pc:sldMkLst>
          <pc:docMk/>
          <pc:sldMk cId="1241875713" sldId="257"/>
        </pc:sldMkLst>
      </pc:sldChg>
      <pc:sldChg chg="modNotesTx">
        <pc:chgData name="LIENHARD Laurent" userId="b1ab8b28-dbc4-4bee-a198-549c180a06f6" providerId="ADAL" clId="{AED71698-2E67-40E4-975B-CF9BC9516F32}" dt="2023-01-11T16:19:05.582" v="9718" actId="20577"/>
        <pc:sldMkLst>
          <pc:docMk/>
          <pc:sldMk cId="1989577878" sldId="257"/>
        </pc:sldMkLst>
      </pc:sldChg>
      <pc:sldChg chg="addSp delSp modSp mod modNotesTx">
        <pc:chgData name="LIENHARD Laurent" userId="b1ab8b28-dbc4-4bee-a198-549c180a06f6" providerId="ADAL" clId="{AED71698-2E67-40E4-975B-CF9BC9516F32}" dt="2023-01-11T16:30:15.699" v="10646" actId="20577"/>
        <pc:sldMkLst>
          <pc:docMk/>
          <pc:sldMk cId="494007048" sldId="258"/>
        </pc:sldMkLst>
        <pc:picChg chg="add del mod">
          <ac:chgData name="LIENHARD Laurent" userId="b1ab8b28-dbc4-4bee-a198-549c180a06f6" providerId="ADAL" clId="{AED71698-2E67-40E4-975B-CF9BC9516F32}" dt="2023-01-06T20:53:02.356" v="2019" actId="478"/>
          <ac:picMkLst>
            <pc:docMk/>
            <pc:sldMk cId="494007048" sldId="258"/>
            <ac:picMk id="4" creationId="{30A854E1-8958-0B2D-260F-85F55AA3B44F}"/>
          </ac:picMkLst>
        </pc:picChg>
        <pc:picChg chg="add mod">
          <ac:chgData name="LIENHARD Laurent" userId="b1ab8b28-dbc4-4bee-a198-549c180a06f6" providerId="ADAL" clId="{AED71698-2E67-40E4-975B-CF9BC9516F32}" dt="2023-01-08T13:36:35.713" v="5004"/>
          <ac:picMkLst>
            <pc:docMk/>
            <pc:sldMk cId="494007048" sldId="258"/>
            <ac:picMk id="4" creationId="{75763690-25D1-AAEC-DA97-EDADBF09AE97}"/>
          </ac:picMkLst>
        </pc:picChg>
      </pc:sldChg>
      <pc:sldChg chg="addSp delSp modSp del mod ord delAnim modAnim modNotesTx">
        <pc:chgData name="LIENHARD Laurent" userId="b1ab8b28-dbc4-4bee-a198-549c180a06f6" providerId="ADAL" clId="{AED71698-2E67-40E4-975B-CF9BC9516F32}" dt="2023-01-08T15:37:43.090" v="5508" actId="47"/>
        <pc:sldMkLst>
          <pc:docMk/>
          <pc:sldMk cId="371078757" sldId="259"/>
        </pc:sldMkLst>
        <pc:spChg chg="add del mod">
          <ac:chgData name="LIENHARD Laurent" userId="b1ab8b28-dbc4-4bee-a198-549c180a06f6" providerId="ADAL" clId="{AED71698-2E67-40E4-975B-CF9BC9516F32}" dt="2023-01-06T20:56:58.041" v="2163" actId="767"/>
          <ac:spMkLst>
            <pc:docMk/>
            <pc:sldMk cId="371078757" sldId="259"/>
            <ac:spMk id="2" creationId="{83C5B44E-F38D-02F1-A078-7C3D7B45DB98}"/>
          </ac:spMkLst>
        </pc:spChg>
        <pc:spChg chg="add mod">
          <ac:chgData name="LIENHARD Laurent" userId="b1ab8b28-dbc4-4bee-a198-549c180a06f6" providerId="ADAL" clId="{AED71698-2E67-40E4-975B-CF9BC9516F32}" dt="2023-01-07T16:11:48.386" v="3711"/>
          <ac:spMkLst>
            <pc:docMk/>
            <pc:sldMk cId="371078757" sldId="259"/>
            <ac:spMk id="2" creationId="{CB079C8B-5343-1968-7205-FEBB3014D2E0}"/>
          </ac:spMkLst>
        </pc:spChg>
        <pc:spChg chg="mod">
          <ac:chgData name="LIENHARD Laurent" userId="b1ab8b28-dbc4-4bee-a198-549c180a06f6" providerId="ADAL" clId="{AED71698-2E67-40E4-975B-CF9BC9516F32}" dt="2023-01-06T20:56:32.878" v="2161" actId="14100"/>
          <ac:spMkLst>
            <pc:docMk/>
            <pc:sldMk cId="371078757" sldId="259"/>
            <ac:spMk id="3" creationId="{7086020B-1882-E2C1-0E3E-65640D963252}"/>
          </ac:spMkLst>
        </pc:spChg>
        <pc:spChg chg="del">
          <ac:chgData name="LIENHARD Laurent" userId="b1ab8b28-dbc4-4bee-a198-549c180a06f6" providerId="ADAL" clId="{AED71698-2E67-40E4-975B-CF9BC9516F32}" dt="2023-01-03T12:09:59.356" v="1327" actId="478"/>
          <ac:spMkLst>
            <pc:docMk/>
            <pc:sldMk cId="371078757" sldId="259"/>
            <ac:spMk id="4" creationId="{3939C1D2-C936-CB56-5E13-31B080CFA55F}"/>
          </ac:spMkLst>
        </pc:spChg>
        <pc:spChg chg="add mod">
          <ac:chgData name="LIENHARD Laurent" userId="b1ab8b28-dbc4-4bee-a198-549c180a06f6" providerId="ADAL" clId="{AED71698-2E67-40E4-975B-CF9BC9516F32}" dt="2023-01-07T09:45:12.769" v="2365" actId="20577"/>
          <ac:spMkLst>
            <pc:docMk/>
            <pc:sldMk cId="371078757" sldId="259"/>
            <ac:spMk id="4" creationId="{D504F57D-3897-3AB0-CD43-6EB71CAC8A40}"/>
          </ac:spMkLst>
        </pc:spChg>
        <pc:spChg chg="del mod">
          <ac:chgData name="LIENHARD Laurent" userId="b1ab8b28-dbc4-4bee-a198-549c180a06f6" providerId="ADAL" clId="{AED71698-2E67-40E4-975B-CF9BC9516F32}" dt="2023-01-07T16:11:48.029" v="3710" actId="478"/>
          <ac:spMkLst>
            <pc:docMk/>
            <pc:sldMk cId="371078757" sldId="259"/>
            <ac:spMk id="5" creationId="{672FFEAC-022D-57B4-E800-E95CBAE84532}"/>
          </ac:spMkLst>
        </pc:spChg>
        <pc:picChg chg="add del mod">
          <ac:chgData name="LIENHARD Laurent" userId="b1ab8b28-dbc4-4bee-a198-549c180a06f6" providerId="ADAL" clId="{AED71698-2E67-40E4-975B-CF9BC9516F32}" dt="2023-01-08T13:34:41.552" v="4946" actId="478"/>
          <ac:picMkLst>
            <pc:docMk/>
            <pc:sldMk cId="371078757" sldId="259"/>
            <ac:picMk id="6" creationId="{67942DAB-785E-DA5E-976F-E45CB4DE7D0C}"/>
          </ac:picMkLst>
        </pc:picChg>
        <pc:picChg chg="add mod">
          <ac:chgData name="LIENHARD Laurent" userId="b1ab8b28-dbc4-4bee-a198-549c180a06f6" providerId="ADAL" clId="{AED71698-2E67-40E4-975B-CF9BC9516F32}" dt="2023-01-08T13:35:22.182" v="4956" actId="1076"/>
          <ac:picMkLst>
            <pc:docMk/>
            <pc:sldMk cId="371078757" sldId="259"/>
            <ac:picMk id="8" creationId="{0074AABA-99EB-B2B4-0BE6-089C9E44ACBE}"/>
          </ac:picMkLst>
        </pc:picChg>
      </pc:sldChg>
      <pc:sldChg chg="modSp del mod">
        <pc:chgData name="LIENHARD Laurent" userId="b1ab8b28-dbc4-4bee-a198-549c180a06f6" providerId="ADAL" clId="{AED71698-2E67-40E4-975B-CF9BC9516F32}" dt="2023-01-07T16:07:21.202" v="3576" actId="2696"/>
        <pc:sldMkLst>
          <pc:docMk/>
          <pc:sldMk cId="3667449598" sldId="260"/>
        </pc:sldMkLst>
        <pc:spChg chg="mod">
          <ac:chgData name="LIENHARD Laurent" userId="b1ab8b28-dbc4-4bee-a198-549c180a06f6" providerId="ADAL" clId="{AED71698-2E67-40E4-975B-CF9BC9516F32}" dt="2022-12-29T13:55:18.296" v="340" actId="20577"/>
          <ac:spMkLst>
            <pc:docMk/>
            <pc:sldMk cId="3667449598" sldId="260"/>
            <ac:spMk id="6" creationId="{DF20A779-FDEB-DB71-7837-8FCD01EEA1C4}"/>
          </ac:spMkLst>
        </pc:spChg>
      </pc:sldChg>
      <pc:sldChg chg="addSp delSp modSp mod modNotesTx">
        <pc:chgData name="LIENHARD Laurent" userId="b1ab8b28-dbc4-4bee-a198-549c180a06f6" providerId="ADAL" clId="{AED71698-2E67-40E4-975B-CF9BC9516F32}" dt="2023-01-11T16:24:05.868" v="9825" actId="20577"/>
        <pc:sldMkLst>
          <pc:docMk/>
          <pc:sldMk cId="1388019805" sldId="261"/>
        </pc:sldMkLst>
        <pc:spChg chg="mod">
          <ac:chgData name="LIENHARD Laurent" userId="b1ab8b28-dbc4-4bee-a198-549c180a06f6" providerId="ADAL" clId="{AED71698-2E67-40E4-975B-CF9BC9516F32}" dt="2023-01-08T15:52:00.895" v="5525" actId="20577"/>
          <ac:spMkLst>
            <pc:docMk/>
            <pc:sldMk cId="1388019805" sldId="261"/>
            <ac:spMk id="2" creationId="{CFC78F25-3F08-7295-CD64-3B02F843577F}"/>
          </ac:spMkLst>
        </pc:spChg>
        <pc:spChg chg="del">
          <ac:chgData name="LIENHARD Laurent" userId="b1ab8b28-dbc4-4bee-a198-549c180a06f6" providerId="ADAL" clId="{AED71698-2E67-40E4-975B-CF9BC9516F32}" dt="2023-01-08T13:39:35.838" v="5233" actId="478"/>
          <ac:spMkLst>
            <pc:docMk/>
            <pc:sldMk cId="1388019805" sldId="261"/>
            <ac:spMk id="3" creationId="{DACC1401-B975-A12C-13CB-A56D1099B04F}"/>
          </ac:spMkLst>
        </pc:spChg>
        <pc:spChg chg="add mod">
          <ac:chgData name="LIENHARD Laurent" userId="b1ab8b28-dbc4-4bee-a198-549c180a06f6" providerId="ADAL" clId="{AED71698-2E67-40E4-975B-CF9BC9516F32}" dt="2023-01-11T16:24:05.868" v="9825" actId="20577"/>
          <ac:spMkLst>
            <pc:docMk/>
            <pc:sldMk cId="1388019805" sldId="261"/>
            <ac:spMk id="4" creationId="{914F7FB3-FD24-1CA7-93BD-5F09676B4115}"/>
          </ac:spMkLst>
        </pc:spChg>
        <pc:spChg chg="del mod">
          <ac:chgData name="LIENHARD Laurent" userId="b1ab8b28-dbc4-4bee-a198-549c180a06f6" providerId="ADAL" clId="{AED71698-2E67-40E4-975B-CF9BC9516F32}" dt="2023-01-08T13:39:42.757" v="5238" actId="478"/>
          <ac:spMkLst>
            <pc:docMk/>
            <pc:sldMk cId="1388019805" sldId="261"/>
            <ac:spMk id="4" creationId="{C41F4C04-C573-D699-C46E-1602C05F4954}"/>
          </ac:spMkLst>
        </pc:spChg>
        <pc:spChg chg="del">
          <ac:chgData name="LIENHARD Laurent" userId="b1ab8b28-dbc4-4bee-a198-549c180a06f6" providerId="ADAL" clId="{AED71698-2E67-40E4-975B-CF9BC9516F32}" dt="2023-01-08T13:39:37.256" v="5234" actId="478"/>
          <ac:spMkLst>
            <pc:docMk/>
            <pc:sldMk cId="1388019805" sldId="261"/>
            <ac:spMk id="5" creationId="{AAE3790D-A453-90C0-CA8E-2B555E20774E}"/>
          </ac:spMkLst>
        </pc:spChg>
        <pc:spChg chg="add del mod">
          <ac:chgData name="LIENHARD Laurent" userId="b1ab8b28-dbc4-4bee-a198-549c180a06f6" providerId="ADAL" clId="{AED71698-2E67-40E4-975B-CF9BC9516F32}" dt="2023-01-08T15:54:29.720" v="5763" actId="14100"/>
          <ac:spMkLst>
            <pc:docMk/>
            <pc:sldMk cId="1388019805" sldId="261"/>
            <ac:spMk id="6" creationId="{DF20A779-FDEB-DB71-7837-8FCD01EEA1C4}"/>
          </ac:spMkLst>
        </pc:spChg>
        <pc:spChg chg="del">
          <ac:chgData name="LIENHARD Laurent" userId="b1ab8b28-dbc4-4bee-a198-549c180a06f6" providerId="ADAL" clId="{AED71698-2E67-40E4-975B-CF9BC9516F32}" dt="2023-01-08T13:39:43.611" v="5239" actId="478"/>
          <ac:spMkLst>
            <pc:docMk/>
            <pc:sldMk cId="1388019805" sldId="261"/>
            <ac:spMk id="7" creationId="{7F1C8FD5-C979-6DBB-B4B9-2FADE7960410}"/>
          </ac:spMkLst>
        </pc:spChg>
        <pc:spChg chg="add del mod">
          <ac:chgData name="LIENHARD Laurent" userId="b1ab8b28-dbc4-4bee-a198-549c180a06f6" providerId="ADAL" clId="{AED71698-2E67-40E4-975B-CF9BC9516F32}" dt="2023-01-08T13:39:40.590" v="5236" actId="478"/>
          <ac:spMkLst>
            <pc:docMk/>
            <pc:sldMk cId="1388019805" sldId="261"/>
            <ac:spMk id="10" creationId="{CC390EC9-BFAB-98E7-7E6F-C54A8EADB1DA}"/>
          </ac:spMkLst>
        </pc:spChg>
        <pc:picChg chg="add mod">
          <ac:chgData name="LIENHARD Laurent" userId="b1ab8b28-dbc4-4bee-a198-549c180a06f6" providerId="ADAL" clId="{AED71698-2E67-40E4-975B-CF9BC9516F32}" dt="2023-01-08T13:35:33.267" v="4957"/>
          <ac:picMkLst>
            <pc:docMk/>
            <pc:sldMk cId="1388019805" sldId="261"/>
            <ac:picMk id="8" creationId="{479556C7-8F8D-7EA0-14E4-D9B7B72C4D11}"/>
          </ac:picMkLst>
        </pc:picChg>
      </pc:sldChg>
      <pc:sldChg chg="del">
        <pc:chgData name="LIENHARD Laurent" userId="b1ab8b28-dbc4-4bee-a198-549c180a06f6" providerId="ADAL" clId="{AED71698-2E67-40E4-975B-CF9BC9516F32}" dt="2022-12-29T13:44:26.262" v="0" actId="47"/>
        <pc:sldMkLst>
          <pc:docMk/>
          <pc:sldMk cId="3391054793" sldId="262"/>
        </pc:sldMkLst>
      </pc:sldChg>
      <pc:sldChg chg="del">
        <pc:chgData name="LIENHARD Laurent" userId="b1ab8b28-dbc4-4bee-a198-549c180a06f6" providerId="ADAL" clId="{AED71698-2E67-40E4-975B-CF9BC9516F32}" dt="2022-12-29T13:44:30.058" v="1" actId="47"/>
        <pc:sldMkLst>
          <pc:docMk/>
          <pc:sldMk cId="1584192833" sldId="263"/>
        </pc:sldMkLst>
      </pc:sldChg>
      <pc:sldChg chg="addSp delSp modSp mod modTransition delAnim modAnim modNotesTx">
        <pc:chgData name="LIENHARD Laurent" userId="b1ab8b28-dbc4-4bee-a198-549c180a06f6" providerId="ADAL" clId="{AED71698-2E67-40E4-975B-CF9BC9516F32}" dt="2023-01-08T13:36:33.377" v="5002"/>
        <pc:sldMkLst>
          <pc:docMk/>
          <pc:sldMk cId="2567325167" sldId="264"/>
        </pc:sldMkLst>
        <pc:spChg chg="add mod">
          <ac:chgData name="LIENHARD Laurent" userId="b1ab8b28-dbc4-4bee-a198-549c180a06f6" providerId="ADAL" clId="{AED71698-2E67-40E4-975B-CF9BC9516F32}" dt="2022-12-29T13:48:57.472" v="67" actId="1076"/>
          <ac:spMkLst>
            <pc:docMk/>
            <pc:sldMk cId="2567325167" sldId="264"/>
            <ac:spMk id="2" creationId="{C509651F-0152-FBF9-C6EB-7A50A9A70557}"/>
          </ac:spMkLst>
        </pc:spChg>
        <pc:picChg chg="del">
          <ac:chgData name="LIENHARD Laurent" userId="b1ab8b28-dbc4-4bee-a198-549c180a06f6" providerId="ADAL" clId="{AED71698-2E67-40E4-975B-CF9BC9516F32}" dt="2023-01-03T12:18:33.174" v="1762" actId="478"/>
          <ac:picMkLst>
            <pc:docMk/>
            <pc:sldMk cId="2567325167" sldId="264"/>
            <ac:picMk id="3" creationId="{064D4C16-FEA7-B58E-8316-ECEB2C47832D}"/>
          </ac:picMkLst>
        </pc:picChg>
        <pc:picChg chg="add mod">
          <ac:chgData name="LIENHARD Laurent" userId="b1ab8b28-dbc4-4bee-a198-549c180a06f6" providerId="ADAL" clId="{AED71698-2E67-40E4-975B-CF9BC9516F32}" dt="2023-01-08T13:36:33.377" v="5002"/>
          <ac:picMkLst>
            <pc:docMk/>
            <pc:sldMk cId="2567325167" sldId="264"/>
            <ac:picMk id="3" creationId="{746217D2-E7CA-D2F3-BA35-F9F43A5D2BA1}"/>
          </ac:picMkLst>
        </pc:picChg>
        <pc:picChg chg="del">
          <ac:chgData name="LIENHARD Laurent" userId="b1ab8b28-dbc4-4bee-a198-549c180a06f6" providerId="ADAL" clId="{AED71698-2E67-40E4-975B-CF9BC9516F32}" dt="2023-01-03T12:18:31.796" v="1761" actId="478"/>
          <ac:picMkLst>
            <pc:docMk/>
            <pc:sldMk cId="2567325167" sldId="264"/>
            <ac:picMk id="5" creationId="{7889B51E-C709-783F-CF80-07F9C16749FE}"/>
          </ac:picMkLst>
        </pc:picChg>
        <pc:picChg chg="mod">
          <ac:chgData name="LIENHARD Laurent" userId="b1ab8b28-dbc4-4bee-a198-549c180a06f6" providerId="ADAL" clId="{AED71698-2E67-40E4-975B-CF9BC9516F32}" dt="2023-01-03T12:18:48.859" v="1767" actId="1076"/>
          <ac:picMkLst>
            <pc:docMk/>
            <pc:sldMk cId="2567325167" sldId="264"/>
            <ac:picMk id="10" creationId="{500448C0-242B-D534-5334-28B6FFF912B4}"/>
          </ac:picMkLst>
        </pc:picChg>
      </pc:sldChg>
      <pc:sldChg chg="modSp mod modNotesTx">
        <pc:chgData name="LIENHARD Laurent" userId="b1ab8b28-dbc4-4bee-a198-549c180a06f6" providerId="ADAL" clId="{AED71698-2E67-40E4-975B-CF9BC9516F32}" dt="2023-01-11T16:21:25.948" v="9814" actId="20577"/>
        <pc:sldMkLst>
          <pc:docMk/>
          <pc:sldMk cId="1998276630" sldId="265"/>
        </pc:sldMkLst>
        <pc:spChg chg="mod">
          <ac:chgData name="LIENHARD Laurent" userId="b1ab8b28-dbc4-4bee-a198-549c180a06f6" providerId="ADAL" clId="{AED71698-2E67-40E4-975B-CF9BC9516F32}" dt="2023-01-08T15:36:15.781" v="5507" actId="20577"/>
          <ac:spMkLst>
            <pc:docMk/>
            <pc:sldMk cId="1998276630" sldId="265"/>
            <ac:spMk id="12" creationId="{792E5724-E0E7-79A1-B1F1-9E2E45CBEF3E}"/>
          </ac:spMkLst>
        </pc:spChg>
        <pc:picChg chg="mod">
          <ac:chgData name="LIENHARD Laurent" userId="b1ab8b28-dbc4-4bee-a198-549c180a06f6" providerId="ADAL" clId="{AED71698-2E67-40E4-975B-CF9BC9516F32}" dt="2023-01-06T20:48:23.660" v="1807" actId="207"/>
          <ac:picMkLst>
            <pc:docMk/>
            <pc:sldMk cId="1998276630" sldId="265"/>
            <ac:picMk id="13" creationId="{291E50E5-EDF9-87DF-4244-FA9BB77D9F40}"/>
          </ac:picMkLst>
        </pc:picChg>
      </pc:sldChg>
      <pc:sldChg chg="addSp delSp modSp add del mod modNotesTx">
        <pc:chgData name="LIENHARD Laurent" userId="b1ab8b28-dbc4-4bee-a198-549c180a06f6" providerId="ADAL" clId="{AED71698-2E67-40E4-975B-CF9BC9516F32}" dt="2023-01-07T10:04:00.266" v="2384" actId="47"/>
        <pc:sldMkLst>
          <pc:docMk/>
          <pc:sldMk cId="565655052" sldId="266"/>
        </pc:sldMkLst>
        <pc:spChg chg="mod">
          <ac:chgData name="LIENHARD Laurent" userId="b1ab8b28-dbc4-4bee-a198-549c180a06f6" providerId="ADAL" clId="{AED71698-2E67-40E4-975B-CF9BC9516F32}" dt="2022-12-29T13:58:53.068" v="599" actId="20577"/>
          <ac:spMkLst>
            <pc:docMk/>
            <pc:sldMk cId="565655052" sldId="266"/>
            <ac:spMk id="2" creationId="{CFC78F25-3F08-7295-CD64-3B02F843577F}"/>
          </ac:spMkLst>
        </pc:spChg>
        <pc:spChg chg="del">
          <ac:chgData name="LIENHARD Laurent" userId="b1ab8b28-dbc4-4bee-a198-549c180a06f6" providerId="ADAL" clId="{AED71698-2E67-40E4-975B-CF9BC9516F32}" dt="2022-12-29T13:58:35.679" v="564" actId="478"/>
          <ac:spMkLst>
            <pc:docMk/>
            <pc:sldMk cId="565655052" sldId="266"/>
            <ac:spMk id="3" creationId="{DACC1401-B975-A12C-13CB-A56D1099B04F}"/>
          </ac:spMkLst>
        </pc:spChg>
        <pc:spChg chg="del">
          <ac:chgData name="LIENHARD Laurent" userId="b1ab8b28-dbc4-4bee-a198-549c180a06f6" providerId="ADAL" clId="{AED71698-2E67-40E4-975B-CF9BC9516F32}" dt="2022-12-29T13:58:30.136" v="560" actId="478"/>
          <ac:spMkLst>
            <pc:docMk/>
            <pc:sldMk cId="565655052" sldId="266"/>
            <ac:spMk id="4" creationId="{C41F4C04-C573-D699-C46E-1602C05F4954}"/>
          </ac:spMkLst>
        </pc:spChg>
        <pc:spChg chg="del">
          <ac:chgData name="LIENHARD Laurent" userId="b1ab8b28-dbc4-4bee-a198-549c180a06f6" providerId="ADAL" clId="{AED71698-2E67-40E4-975B-CF9BC9516F32}" dt="2022-12-29T13:58:33.113" v="563" actId="478"/>
          <ac:spMkLst>
            <pc:docMk/>
            <pc:sldMk cId="565655052" sldId="266"/>
            <ac:spMk id="5" creationId="{AAE3790D-A453-90C0-CA8E-2B555E20774E}"/>
          </ac:spMkLst>
        </pc:spChg>
        <pc:spChg chg="del mod">
          <ac:chgData name="LIENHARD Laurent" userId="b1ab8b28-dbc4-4bee-a198-549c180a06f6" providerId="ADAL" clId="{AED71698-2E67-40E4-975B-CF9BC9516F32}" dt="2022-12-29T14:00:44.191" v="602" actId="22"/>
          <ac:spMkLst>
            <pc:docMk/>
            <pc:sldMk cId="565655052" sldId="266"/>
            <ac:spMk id="6" creationId="{DF20A779-FDEB-DB71-7837-8FCD01EEA1C4}"/>
          </ac:spMkLst>
        </pc:spChg>
        <pc:spChg chg="del mod">
          <ac:chgData name="LIENHARD Laurent" userId="b1ab8b28-dbc4-4bee-a198-549c180a06f6" providerId="ADAL" clId="{AED71698-2E67-40E4-975B-CF9BC9516F32}" dt="2022-12-29T13:58:31.785" v="562" actId="478"/>
          <ac:spMkLst>
            <pc:docMk/>
            <pc:sldMk cId="565655052" sldId="266"/>
            <ac:spMk id="7" creationId="{7F1C8FD5-C979-6DBB-B4B9-2FADE7960410}"/>
          </ac:spMkLst>
        </pc:spChg>
        <pc:picChg chg="add mod ord">
          <ac:chgData name="LIENHARD Laurent" userId="b1ab8b28-dbc4-4bee-a198-549c180a06f6" providerId="ADAL" clId="{AED71698-2E67-40E4-975B-CF9BC9516F32}" dt="2022-12-29T14:06:14.431" v="916" actId="14100"/>
          <ac:picMkLst>
            <pc:docMk/>
            <pc:sldMk cId="565655052" sldId="266"/>
            <ac:picMk id="9" creationId="{118D1B42-420F-B9A1-CFCB-4A502CDD4C0A}"/>
          </ac:picMkLst>
        </pc:picChg>
        <pc:picChg chg="add mod">
          <ac:chgData name="LIENHARD Laurent" userId="b1ab8b28-dbc4-4bee-a198-549c180a06f6" providerId="ADAL" clId="{AED71698-2E67-40E4-975B-CF9BC9516F32}" dt="2022-12-29T14:06:20.341" v="918" actId="14100"/>
          <ac:picMkLst>
            <pc:docMk/>
            <pc:sldMk cId="565655052" sldId="266"/>
            <ac:picMk id="11" creationId="{E5B45FEA-3B81-7A45-E30B-6CF3378AB013}"/>
          </ac:picMkLst>
        </pc:picChg>
      </pc:sldChg>
      <pc:sldChg chg="addSp delSp modSp add del mod ord modNotesTx">
        <pc:chgData name="LIENHARD Laurent" userId="b1ab8b28-dbc4-4bee-a198-549c180a06f6" providerId="ADAL" clId="{AED71698-2E67-40E4-975B-CF9BC9516F32}" dt="2023-01-08T15:59:28.651" v="5899" actId="47"/>
        <pc:sldMkLst>
          <pc:docMk/>
          <pc:sldMk cId="3027478344" sldId="267"/>
        </pc:sldMkLst>
        <pc:spChg chg="del">
          <ac:chgData name="LIENHARD Laurent" userId="b1ab8b28-dbc4-4bee-a198-549c180a06f6" providerId="ADAL" clId="{AED71698-2E67-40E4-975B-CF9BC9516F32}" dt="2023-01-07T16:24:35.390" v="3965" actId="478"/>
          <ac:spMkLst>
            <pc:docMk/>
            <pc:sldMk cId="3027478344" sldId="267"/>
            <ac:spMk id="2" creationId="{CFC78F25-3F08-7295-CD64-3B02F843577F}"/>
          </ac:spMkLst>
        </pc:spChg>
        <pc:spChg chg="add mod">
          <ac:chgData name="LIENHARD Laurent" userId="b1ab8b28-dbc4-4bee-a198-549c180a06f6" providerId="ADAL" clId="{AED71698-2E67-40E4-975B-CF9BC9516F32}" dt="2023-01-07T15:56:19.842" v="3179" actId="1076"/>
          <ac:spMkLst>
            <pc:docMk/>
            <pc:sldMk cId="3027478344" sldId="267"/>
            <ac:spMk id="3" creationId="{DF52E7D9-77AC-6FC8-34BF-1AFE36E14A91}"/>
          </ac:spMkLst>
        </pc:spChg>
        <pc:spChg chg="add mod">
          <ac:chgData name="LIENHARD Laurent" userId="b1ab8b28-dbc4-4bee-a198-549c180a06f6" providerId="ADAL" clId="{AED71698-2E67-40E4-975B-CF9BC9516F32}" dt="2023-01-07T15:56:14.238" v="3178" actId="20577"/>
          <ac:spMkLst>
            <pc:docMk/>
            <pc:sldMk cId="3027478344" sldId="267"/>
            <ac:spMk id="4" creationId="{E52A073F-F2D3-BD31-3533-82BE6398488E}"/>
          </ac:spMkLst>
        </pc:spChg>
        <pc:spChg chg="add del mod">
          <ac:chgData name="LIENHARD Laurent" userId="b1ab8b28-dbc4-4bee-a198-549c180a06f6" providerId="ADAL" clId="{AED71698-2E67-40E4-975B-CF9BC9516F32}" dt="2022-12-29T14:10:15.048" v="1020" actId="478"/>
          <ac:spMkLst>
            <pc:docMk/>
            <pc:sldMk cId="3027478344" sldId="267"/>
            <ac:spMk id="4" creationId="{F894354F-04BC-6C5F-7E95-905C5C89F985}"/>
          </ac:spMkLst>
        </pc:spChg>
        <pc:spChg chg="add mod">
          <ac:chgData name="LIENHARD Laurent" userId="b1ab8b28-dbc4-4bee-a198-549c180a06f6" providerId="ADAL" clId="{AED71698-2E67-40E4-975B-CF9BC9516F32}" dt="2023-01-07T15:56:33.433" v="3181" actId="1076"/>
          <ac:spMkLst>
            <pc:docMk/>
            <pc:sldMk cId="3027478344" sldId="267"/>
            <ac:spMk id="5" creationId="{BEF906F9-C6C7-D18D-C4D4-B938C2658C7F}"/>
          </ac:spMkLst>
        </pc:spChg>
        <pc:spChg chg="add del mod">
          <ac:chgData name="LIENHARD Laurent" userId="b1ab8b28-dbc4-4bee-a198-549c180a06f6" providerId="ADAL" clId="{AED71698-2E67-40E4-975B-CF9BC9516F32}" dt="2023-01-07T16:24:39.335" v="3968" actId="478"/>
          <ac:spMkLst>
            <pc:docMk/>
            <pc:sldMk cId="3027478344" sldId="267"/>
            <ac:spMk id="7" creationId="{648B1B63-2117-F9D7-55C4-0B14AC3A6B6F}"/>
          </ac:spMkLst>
        </pc:spChg>
        <pc:spChg chg="add del mod">
          <ac:chgData name="LIENHARD Laurent" userId="b1ab8b28-dbc4-4bee-a198-549c180a06f6" providerId="ADAL" clId="{AED71698-2E67-40E4-975B-CF9BC9516F32}" dt="2023-01-07T10:03:42.835" v="2381" actId="478"/>
          <ac:spMkLst>
            <pc:docMk/>
            <pc:sldMk cId="3027478344" sldId="267"/>
            <ac:spMk id="7" creationId="{FD1A9807-EEAB-214F-4F23-79A482167B32}"/>
          </ac:spMkLst>
        </pc:spChg>
        <pc:spChg chg="add del mod">
          <ac:chgData name="LIENHARD Laurent" userId="b1ab8b28-dbc4-4bee-a198-549c180a06f6" providerId="ADAL" clId="{AED71698-2E67-40E4-975B-CF9BC9516F32}" dt="2023-01-07T16:24:37.983" v="3967"/>
          <ac:spMkLst>
            <pc:docMk/>
            <pc:sldMk cId="3027478344" sldId="267"/>
            <ac:spMk id="9" creationId="{270C537D-3D04-49AC-F6A6-F658C61B2090}"/>
          </ac:spMkLst>
        </pc:spChg>
        <pc:spChg chg="add mod">
          <ac:chgData name="LIENHARD Laurent" userId="b1ab8b28-dbc4-4bee-a198-549c180a06f6" providerId="ADAL" clId="{AED71698-2E67-40E4-975B-CF9BC9516F32}" dt="2023-01-07T16:24:52.021" v="3992" actId="20577"/>
          <ac:spMkLst>
            <pc:docMk/>
            <pc:sldMk cId="3027478344" sldId="267"/>
            <ac:spMk id="10" creationId="{11AA2F4A-470B-A954-6FAB-A99114D8CD65}"/>
          </ac:spMkLst>
        </pc:spChg>
        <pc:picChg chg="add mod">
          <ac:chgData name="LIENHARD Laurent" userId="b1ab8b28-dbc4-4bee-a198-549c180a06f6" providerId="ADAL" clId="{AED71698-2E67-40E4-975B-CF9BC9516F32}" dt="2023-01-08T13:36:05.115" v="4992"/>
          <ac:picMkLst>
            <pc:docMk/>
            <pc:sldMk cId="3027478344" sldId="267"/>
            <ac:picMk id="2" creationId="{8A1F9284-DBE4-DD0E-79CE-30DE79FD37F8}"/>
          </ac:picMkLst>
        </pc:picChg>
        <pc:picChg chg="add del mod">
          <ac:chgData name="LIENHARD Laurent" userId="b1ab8b28-dbc4-4bee-a198-549c180a06f6" providerId="ADAL" clId="{AED71698-2E67-40E4-975B-CF9BC9516F32}" dt="2023-01-07T10:06:31.304" v="2393" actId="478"/>
          <ac:picMkLst>
            <pc:docMk/>
            <pc:sldMk cId="3027478344" sldId="267"/>
            <ac:picMk id="4" creationId="{9081DC25-C92D-6687-E29E-BF8E293781FD}"/>
          </ac:picMkLst>
        </pc:picChg>
        <pc:picChg chg="add del mod">
          <ac:chgData name="LIENHARD Laurent" userId="b1ab8b28-dbc4-4bee-a198-549c180a06f6" providerId="ADAL" clId="{AED71698-2E67-40E4-975B-CF9BC9516F32}" dt="2023-01-07T10:03:43.645" v="2382" actId="478"/>
          <ac:picMkLst>
            <pc:docMk/>
            <pc:sldMk cId="3027478344" sldId="267"/>
            <ac:picMk id="6" creationId="{873E3C34-031D-A0B0-63C1-3B6ED3539FBB}"/>
          </ac:picMkLst>
        </pc:picChg>
        <pc:picChg chg="add mod">
          <ac:chgData name="LIENHARD Laurent" userId="b1ab8b28-dbc4-4bee-a198-549c180a06f6" providerId="ADAL" clId="{AED71698-2E67-40E4-975B-CF9BC9516F32}" dt="2023-01-07T10:09:41.519" v="2495" actId="962"/>
          <ac:picMkLst>
            <pc:docMk/>
            <pc:sldMk cId="3027478344" sldId="267"/>
            <ac:picMk id="8" creationId="{1049B4AC-3245-B2A0-D53A-E264DC6E7151}"/>
          </ac:picMkLst>
        </pc:picChg>
        <pc:picChg chg="del">
          <ac:chgData name="LIENHARD Laurent" userId="b1ab8b28-dbc4-4bee-a198-549c180a06f6" providerId="ADAL" clId="{AED71698-2E67-40E4-975B-CF9BC9516F32}" dt="2022-12-29T14:10:11.679" v="1018" actId="478"/>
          <ac:picMkLst>
            <pc:docMk/>
            <pc:sldMk cId="3027478344" sldId="267"/>
            <ac:picMk id="9" creationId="{118D1B42-420F-B9A1-CFCB-4A502CDD4C0A}"/>
          </ac:picMkLst>
        </pc:picChg>
        <pc:picChg chg="del">
          <ac:chgData name="LIENHARD Laurent" userId="b1ab8b28-dbc4-4bee-a198-549c180a06f6" providerId="ADAL" clId="{AED71698-2E67-40E4-975B-CF9BC9516F32}" dt="2022-12-29T14:10:13.255" v="1019" actId="478"/>
          <ac:picMkLst>
            <pc:docMk/>
            <pc:sldMk cId="3027478344" sldId="267"/>
            <ac:picMk id="11" creationId="{E5B45FEA-3B81-7A45-E30B-6CF3378AB013}"/>
          </ac:picMkLst>
        </pc:picChg>
      </pc:sldChg>
      <pc:sldChg chg="addSp delSp modSp add mod ord modNotesTx">
        <pc:chgData name="LIENHARD Laurent" userId="b1ab8b28-dbc4-4bee-a198-549c180a06f6" providerId="ADAL" clId="{AED71698-2E67-40E4-975B-CF9BC9516F32}" dt="2023-01-11T08:51:20.351" v="6897" actId="20577"/>
        <pc:sldMkLst>
          <pc:docMk/>
          <pc:sldMk cId="141186380" sldId="268"/>
        </pc:sldMkLst>
        <pc:spChg chg="add mod">
          <ac:chgData name="LIENHARD Laurent" userId="b1ab8b28-dbc4-4bee-a198-549c180a06f6" providerId="ADAL" clId="{AED71698-2E67-40E4-975B-CF9BC9516F32}" dt="2023-01-07T16:26:07.188" v="4020" actId="20577"/>
          <ac:spMkLst>
            <pc:docMk/>
            <pc:sldMk cId="141186380" sldId="268"/>
            <ac:spMk id="2" creationId="{08237E33-852D-1B99-F4FA-2797258A682A}"/>
          </ac:spMkLst>
        </pc:spChg>
        <pc:spChg chg="mod">
          <ac:chgData name="LIENHARD Laurent" userId="b1ab8b28-dbc4-4bee-a198-549c180a06f6" providerId="ADAL" clId="{AED71698-2E67-40E4-975B-CF9BC9516F32}" dt="2023-01-11T08:51:20.351" v="6897" actId="20577"/>
          <ac:spMkLst>
            <pc:docMk/>
            <pc:sldMk cId="141186380" sldId="268"/>
            <ac:spMk id="3" creationId="{7086020B-1882-E2C1-0E3E-65640D963252}"/>
          </ac:spMkLst>
        </pc:spChg>
        <pc:spChg chg="del mod">
          <ac:chgData name="LIENHARD Laurent" userId="b1ab8b28-dbc4-4bee-a198-549c180a06f6" providerId="ADAL" clId="{AED71698-2E67-40E4-975B-CF9BC9516F32}" dt="2023-01-07T16:24:08.311" v="3941" actId="478"/>
          <ac:spMkLst>
            <pc:docMk/>
            <pc:sldMk cId="141186380" sldId="268"/>
            <ac:spMk id="5" creationId="{672FFEAC-022D-57B4-E800-E95CBAE84532}"/>
          </ac:spMkLst>
        </pc:spChg>
        <pc:picChg chg="add mod">
          <ac:chgData name="LIENHARD Laurent" userId="b1ab8b28-dbc4-4bee-a198-549c180a06f6" providerId="ADAL" clId="{AED71698-2E67-40E4-975B-CF9BC9516F32}" dt="2023-01-08T13:35:41.781" v="4960"/>
          <ac:picMkLst>
            <pc:docMk/>
            <pc:sldMk cId="141186380" sldId="268"/>
            <ac:picMk id="4" creationId="{7F045238-14CC-ADDB-A952-5BB2BADB7504}"/>
          </ac:picMkLst>
        </pc:picChg>
      </pc:sldChg>
      <pc:sldChg chg="delSp modSp add del mod delAnim modNotesTx">
        <pc:chgData name="LIENHARD Laurent" userId="b1ab8b28-dbc4-4bee-a198-549c180a06f6" providerId="ADAL" clId="{AED71698-2E67-40E4-975B-CF9BC9516F32}" dt="2023-01-08T13:34:02.811" v="4942" actId="2696"/>
        <pc:sldMkLst>
          <pc:docMk/>
          <pc:sldMk cId="2273072617" sldId="269"/>
        </pc:sldMkLst>
        <pc:spChg chg="mod">
          <ac:chgData name="LIENHARD Laurent" userId="b1ab8b28-dbc4-4bee-a198-549c180a06f6" providerId="ADAL" clId="{AED71698-2E67-40E4-975B-CF9BC9516F32}" dt="2023-01-06T21:11:29.964" v="2340" actId="20577"/>
          <ac:spMkLst>
            <pc:docMk/>
            <pc:sldMk cId="2273072617" sldId="269"/>
            <ac:spMk id="3" creationId="{7086020B-1882-E2C1-0E3E-65640D963252}"/>
          </ac:spMkLst>
        </pc:spChg>
        <pc:spChg chg="del">
          <ac:chgData name="LIENHARD Laurent" userId="b1ab8b28-dbc4-4bee-a198-549c180a06f6" providerId="ADAL" clId="{AED71698-2E67-40E4-975B-CF9BC9516F32}" dt="2023-01-06T21:06:13.734" v="2273" actId="478"/>
          <ac:spMkLst>
            <pc:docMk/>
            <pc:sldMk cId="2273072617" sldId="269"/>
            <ac:spMk id="4" creationId="{D504F57D-3897-3AB0-CD43-6EB71CAC8A40}"/>
          </ac:spMkLst>
        </pc:spChg>
        <pc:spChg chg="mod">
          <ac:chgData name="LIENHARD Laurent" userId="b1ab8b28-dbc4-4bee-a198-549c180a06f6" providerId="ADAL" clId="{AED71698-2E67-40E4-975B-CF9BC9516F32}" dt="2023-01-07T16:11:32.524" v="3709" actId="1076"/>
          <ac:spMkLst>
            <pc:docMk/>
            <pc:sldMk cId="2273072617" sldId="269"/>
            <ac:spMk id="5" creationId="{672FFEAC-022D-57B4-E800-E95CBAE84532}"/>
          </ac:spMkLst>
        </pc:spChg>
      </pc:sldChg>
      <pc:sldChg chg="addSp delSp modSp add del mod modTransition modNotesTx">
        <pc:chgData name="LIENHARD Laurent" userId="b1ab8b28-dbc4-4bee-a198-549c180a06f6" providerId="ADAL" clId="{AED71698-2E67-40E4-975B-CF9BC9516F32}" dt="2023-01-08T13:34:02.811" v="4942" actId="2696"/>
        <pc:sldMkLst>
          <pc:docMk/>
          <pc:sldMk cId="3894708071" sldId="270"/>
        </pc:sldMkLst>
        <pc:spChg chg="add mod">
          <ac:chgData name="LIENHARD Laurent" userId="b1ab8b28-dbc4-4bee-a198-549c180a06f6" providerId="ADAL" clId="{AED71698-2E67-40E4-975B-CF9BC9516F32}" dt="2023-01-07T16:11:57.307" v="3713"/>
          <ac:spMkLst>
            <pc:docMk/>
            <pc:sldMk cId="3894708071" sldId="270"/>
            <ac:spMk id="2" creationId="{1E8FEB6B-95DF-6F55-2B8A-B2BCBA857709}"/>
          </ac:spMkLst>
        </pc:spChg>
        <pc:spChg chg="mod">
          <ac:chgData name="LIENHARD Laurent" userId="b1ab8b28-dbc4-4bee-a198-549c180a06f6" providerId="ADAL" clId="{AED71698-2E67-40E4-975B-CF9BC9516F32}" dt="2023-01-06T21:11:38.952" v="2344" actId="20577"/>
          <ac:spMkLst>
            <pc:docMk/>
            <pc:sldMk cId="3894708071" sldId="270"/>
            <ac:spMk id="3" creationId="{7086020B-1882-E2C1-0E3E-65640D963252}"/>
          </ac:spMkLst>
        </pc:spChg>
        <pc:spChg chg="del mod">
          <ac:chgData name="LIENHARD Laurent" userId="b1ab8b28-dbc4-4bee-a198-549c180a06f6" providerId="ADAL" clId="{AED71698-2E67-40E4-975B-CF9BC9516F32}" dt="2023-01-07T16:11:57.080" v="3712" actId="478"/>
          <ac:spMkLst>
            <pc:docMk/>
            <pc:sldMk cId="3894708071" sldId="270"/>
            <ac:spMk id="5" creationId="{672FFEAC-022D-57B4-E800-E95CBAE84532}"/>
          </ac:spMkLst>
        </pc:spChg>
      </pc:sldChg>
      <pc:sldChg chg="addSp delSp modSp add del mod modTransition modNotesTx">
        <pc:chgData name="LIENHARD Laurent" userId="b1ab8b28-dbc4-4bee-a198-549c180a06f6" providerId="ADAL" clId="{AED71698-2E67-40E4-975B-CF9BC9516F32}" dt="2023-01-08T13:34:02.811" v="4942" actId="2696"/>
        <pc:sldMkLst>
          <pc:docMk/>
          <pc:sldMk cId="4074460518" sldId="271"/>
        </pc:sldMkLst>
        <pc:spChg chg="add mod">
          <ac:chgData name="LIENHARD Laurent" userId="b1ab8b28-dbc4-4bee-a198-549c180a06f6" providerId="ADAL" clId="{AED71698-2E67-40E4-975B-CF9BC9516F32}" dt="2023-01-07T16:12:02.953" v="3715"/>
          <ac:spMkLst>
            <pc:docMk/>
            <pc:sldMk cId="4074460518" sldId="271"/>
            <ac:spMk id="2" creationId="{4E5A171C-D0E2-62B6-3A19-7FD68AB0C3F7}"/>
          </ac:spMkLst>
        </pc:spChg>
        <pc:spChg chg="mod">
          <ac:chgData name="LIENHARD Laurent" userId="b1ab8b28-dbc4-4bee-a198-549c180a06f6" providerId="ADAL" clId="{AED71698-2E67-40E4-975B-CF9BC9516F32}" dt="2023-01-06T21:11:54.949" v="2348" actId="20577"/>
          <ac:spMkLst>
            <pc:docMk/>
            <pc:sldMk cId="4074460518" sldId="271"/>
            <ac:spMk id="3" creationId="{7086020B-1882-E2C1-0E3E-65640D963252}"/>
          </ac:spMkLst>
        </pc:spChg>
        <pc:spChg chg="del mod">
          <ac:chgData name="LIENHARD Laurent" userId="b1ab8b28-dbc4-4bee-a198-549c180a06f6" providerId="ADAL" clId="{AED71698-2E67-40E4-975B-CF9BC9516F32}" dt="2023-01-07T16:12:02.611" v="3714" actId="478"/>
          <ac:spMkLst>
            <pc:docMk/>
            <pc:sldMk cId="4074460518" sldId="271"/>
            <ac:spMk id="5" creationId="{672FFEAC-022D-57B4-E800-E95CBAE84532}"/>
          </ac:spMkLst>
        </pc:spChg>
      </pc:sldChg>
      <pc:sldChg chg="addSp delSp modSp add del mod modTransition modNotesTx">
        <pc:chgData name="LIENHARD Laurent" userId="b1ab8b28-dbc4-4bee-a198-549c180a06f6" providerId="ADAL" clId="{AED71698-2E67-40E4-975B-CF9BC9516F32}" dt="2023-01-08T13:34:02.811" v="4942" actId="2696"/>
        <pc:sldMkLst>
          <pc:docMk/>
          <pc:sldMk cId="1737968838" sldId="272"/>
        </pc:sldMkLst>
        <pc:spChg chg="add mod">
          <ac:chgData name="LIENHARD Laurent" userId="b1ab8b28-dbc4-4bee-a198-549c180a06f6" providerId="ADAL" clId="{AED71698-2E67-40E4-975B-CF9BC9516F32}" dt="2023-01-07T16:12:06.997" v="3717"/>
          <ac:spMkLst>
            <pc:docMk/>
            <pc:sldMk cId="1737968838" sldId="272"/>
            <ac:spMk id="2" creationId="{52FEB736-8855-0500-796A-2617F580A457}"/>
          </ac:spMkLst>
        </pc:spChg>
        <pc:spChg chg="del mod">
          <ac:chgData name="LIENHARD Laurent" userId="b1ab8b28-dbc4-4bee-a198-549c180a06f6" providerId="ADAL" clId="{AED71698-2E67-40E4-975B-CF9BC9516F32}" dt="2023-01-07T16:12:06.357" v="3716" actId="478"/>
          <ac:spMkLst>
            <pc:docMk/>
            <pc:sldMk cId="1737968838" sldId="272"/>
            <ac:spMk id="5" creationId="{672FFEAC-022D-57B4-E800-E95CBAE84532}"/>
          </ac:spMkLst>
        </pc:spChg>
      </pc:sldChg>
      <pc:sldChg chg="addSp delSp modSp add del mod modNotesTx">
        <pc:chgData name="LIENHARD Laurent" userId="b1ab8b28-dbc4-4bee-a198-549c180a06f6" providerId="ADAL" clId="{AED71698-2E67-40E4-975B-CF9BC9516F32}" dt="2023-01-08T15:59:28.651" v="5899" actId="47"/>
        <pc:sldMkLst>
          <pc:docMk/>
          <pc:sldMk cId="3526603178" sldId="273"/>
        </pc:sldMkLst>
        <pc:spChg chg="del mod">
          <ac:chgData name="LIENHARD Laurent" userId="b1ab8b28-dbc4-4bee-a198-549c180a06f6" providerId="ADAL" clId="{AED71698-2E67-40E4-975B-CF9BC9516F32}" dt="2023-01-07T16:25:02.576" v="3994" actId="478"/>
          <ac:spMkLst>
            <pc:docMk/>
            <pc:sldMk cId="3526603178" sldId="273"/>
            <ac:spMk id="2" creationId="{CFC78F25-3F08-7295-CD64-3B02F843577F}"/>
          </ac:spMkLst>
        </pc:spChg>
        <pc:spChg chg="add del mod">
          <ac:chgData name="LIENHARD Laurent" userId="b1ab8b28-dbc4-4bee-a198-549c180a06f6" providerId="ADAL" clId="{AED71698-2E67-40E4-975B-CF9BC9516F32}" dt="2023-01-08T13:13:17.842" v="4312" actId="478"/>
          <ac:spMkLst>
            <pc:docMk/>
            <pc:sldMk cId="3526603178" sldId="273"/>
            <ac:spMk id="3" creationId="{45D94A4A-44D2-7733-5BE1-DD372ED5F2D0}"/>
          </ac:spMkLst>
        </pc:spChg>
        <pc:spChg chg="add mod">
          <ac:chgData name="LIENHARD Laurent" userId="b1ab8b28-dbc4-4bee-a198-549c180a06f6" providerId="ADAL" clId="{AED71698-2E67-40E4-975B-CF9BC9516F32}" dt="2023-01-08T13:13:25.433" v="4314" actId="1076"/>
          <ac:spMkLst>
            <pc:docMk/>
            <pc:sldMk cId="3526603178" sldId="273"/>
            <ac:spMk id="5" creationId="{D78F116F-99B1-0C38-199F-4CA9A4A972B5}"/>
          </ac:spMkLst>
        </pc:spChg>
        <pc:spChg chg="add del mod">
          <ac:chgData name="LIENHARD Laurent" userId="b1ab8b28-dbc4-4bee-a198-549c180a06f6" providerId="ADAL" clId="{AED71698-2E67-40E4-975B-CF9BC9516F32}" dt="2023-01-07T10:08:59.086" v="2460" actId="478"/>
          <ac:spMkLst>
            <pc:docMk/>
            <pc:sldMk cId="3526603178" sldId="273"/>
            <ac:spMk id="5" creationId="{F3B6FFDC-2FD2-DEE8-BB76-0BB2FDC0D851}"/>
          </ac:spMkLst>
        </pc:spChg>
        <pc:spChg chg="add del mod">
          <ac:chgData name="LIENHARD Laurent" userId="b1ab8b28-dbc4-4bee-a198-549c180a06f6" providerId="ADAL" clId="{AED71698-2E67-40E4-975B-CF9BC9516F32}" dt="2023-01-08T13:13:19.326" v="4313" actId="478"/>
          <ac:spMkLst>
            <pc:docMk/>
            <pc:sldMk cId="3526603178" sldId="273"/>
            <ac:spMk id="7" creationId="{D664AFAE-217B-26A5-7567-ADAC155DC873}"/>
          </ac:spMkLst>
        </pc:spChg>
        <pc:spChg chg="add del mod">
          <ac:chgData name="LIENHARD Laurent" userId="b1ab8b28-dbc4-4bee-a198-549c180a06f6" providerId="ADAL" clId="{AED71698-2E67-40E4-975B-CF9BC9516F32}" dt="2023-01-07T16:25:04.708" v="3995" actId="478"/>
          <ac:spMkLst>
            <pc:docMk/>
            <pc:sldMk cId="3526603178" sldId="273"/>
            <ac:spMk id="10" creationId="{D19C63AC-8BD6-105E-B3E3-E8BC0DC90AB9}"/>
          </ac:spMkLst>
        </pc:spChg>
        <pc:spChg chg="add mod">
          <ac:chgData name="LIENHARD Laurent" userId="b1ab8b28-dbc4-4bee-a198-549c180a06f6" providerId="ADAL" clId="{AED71698-2E67-40E4-975B-CF9BC9516F32}" dt="2023-01-08T13:13:11.503" v="4311" actId="20577"/>
          <ac:spMkLst>
            <pc:docMk/>
            <pc:sldMk cId="3526603178" sldId="273"/>
            <ac:spMk id="11" creationId="{C28F65E4-51B4-80C6-9BD6-9F9673380B14}"/>
          </ac:spMkLst>
        </pc:spChg>
        <pc:picChg chg="add mod">
          <ac:chgData name="LIENHARD Laurent" userId="b1ab8b28-dbc4-4bee-a198-549c180a06f6" providerId="ADAL" clId="{AED71698-2E67-40E4-975B-CF9BC9516F32}" dt="2023-01-08T13:36:18.192" v="4997"/>
          <ac:picMkLst>
            <pc:docMk/>
            <pc:sldMk cId="3526603178" sldId="273"/>
            <ac:picMk id="2" creationId="{2650A1AB-852A-B96D-A2C4-8D9B5BDD497D}"/>
          </ac:picMkLst>
        </pc:picChg>
        <pc:picChg chg="add mod">
          <ac:chgData name="LIENHARD Laurent" userId="b1ab8b28-dbc4-4bee-a198-549c180a06f6" providerId="ADAL" clId="{AED71698-2E67-40E4-975B-CF9BC9516F32}" dt="2023-01-07T10:09:06.033" v="2463" actId="1076"/>
          <ac:picMkLst>
            <pc:docMk/>
            <pc:sldMk cId="3526603178" sldId="273"/>
            <ac:picMk id="4" creationId="{AAD06B83-DEC8-096E-3F1E-422A8B4BAB67}"/>
          </ac:picMkLst>
        </pc:picChg>
        <pc:cxnChg chg="add mod">
          <ac:chgData name="LIENHARD Laurent" userId="b1ab8b28-dbc4-4bee-a198-549c180a06f6" providerId="ADAL" clId="{AED71698-2E67-40E4-975B-CF9BC9516F32}" dt="2023-01-07T10:19:22.489" v="2954" actId="14100"/>
          <ac:cxnSpMkLst>
            <pc:docMk/>
            <pc:sldMk cId="3526603178" sldId="273"/>
            <ac:cxnSpMk id="6" creationId="{31B60793-B60E-8990-25A9-C17CF5229CD8}"/>
          </ac:cxnSpMkLst>
        </pc:cxnChg>
      </pc:sldChg>
      <pc:sldChg chg="addSp delSp modSp add del mod modTransition delAnim modAnim modNotesTx">
        <pc:chgData name="LIENHARD Laurent" userId="b1ab8b28-dbc4-4bee-a198-549c180a06f6" providerId="ADAL" clId="{AED71698-2E67-40E4-975B-CF9BC9516F32}" dt="2023-01-08T13:13:54.975" v="4317" actId="2696"/>
        <pc:sldMkLst>
          <pc:docMk/>
          <pc:sldMk cId="3522123293" sldId="274"/>
        </pc:sldMkLst>
        <pc:spChg chg="del mod">
          <ac:chgData name="LIENHARD Laurent" userId="b1ab8b28-dbc4-4bee-a198-549c180a06f6" providerId="ADAL" clId="{AED71698-2E67-40E4-975B-CF9BC9516F32}" dt="2023-01-07T16:25:17.209" v="4001" actId="478"/>
          <ac:spMkLst>
            <pc:docMk/>
            <pc:sldMk cId="3522123293" sldId="274"/>
            <ac:spMk id="2" creationId="{CFC78F25-3F08-7295-CD64-3B02F843577F}"/>
          </ac:spMkLst>
        </pc:spChg>
        <pc:spChg chg="add del mod">
          <ac:chgData name="LIENHARD Laurent" userId="b1ab8b28-dbc4-4bee-a198-549c180a06f6" providerId="ADAL" clId="{AED71698-2E67-40E4-975B-CF9BC9516F32}" dt="2023-01-07T15:58:04.810" v="3189" actId="478"/>
          <ac:spMkLst>
            <pc:docMk/>
            <pc:sldMk cId="3522123293" sldId="274"/>
            <ac:spMk id="3" creationId="{13648347-55CA-8433-07C5-B45B9E9945DF}"/>
          </ac:spMkLst>
        </pc:spChg>
        <pc:spChg chg="add mod">
          <ac:chgData name="LIENHARD Laurent" userId="b1ab8b28-dbc4-4bee-a198-549c180a06f6" providerId="ADAL" clId="{AED71698-2E67-40E4-975B-CF9BC9516F32}" dt="2023-01-07T15:58:49.601" v="3284"/>
          <ac:spMkLst>
            <pc:docMk/>
            <pc:sldMk cId="3522123293" sldId="274"/>
            <ac:spMk id="6" creationId="{788BB2F1-2F8F-7DF9-D93E-0A15E1AE010A}"/>
          </ac:spMkLst>
        </pc:spChg>
        <pc:spChg chg="add mod">
          <ac:chgData name="LIENHARD Laurent" userId="b1ab8b28-dbc4-4bee-a198-549c180a06f6" providerId="ADAL" clId="{AED71698-2E67-40E4-975B-CF9BC9516F32}" dt="2023-01-07T16:01:10.534" v="3411" actId="1076"/>
          <ac:spMkLst>
            <pc:docMk/>
            <pc:sldMk cId="3522123293" sldId="274"/>
            <ac:spMk id="9" creationId="{2E50BD0D-A916-FB6B-F16B-09A15E545825}"/>
          </ac:spMkLst>
        </pc:spChg>
        <pc:spChg chg="add del mod">
          <ac:chgData name="LIENHARD Laurent" userId="b1ab8b28-dbc4-4bee-a198-549c180a06f6" providerId="ADAL" clId="{AED71698-2E67-40E4-975B-CF9BC9516F32}" dt="2023-01-07T16:25:23.170" v="4002" actId="478"/>
          <ac:spMkLst>
            <pc:docMk/>
            <pc:sldMk cId="3522123293" sldId="274"/>
            <ac:spMk id="11" creationId="{E8A36DAC-B6FA-C994-A3ED-60DB4DA3D78E}"/>
          </ac:spMkLst>
        </pc:spChg>
        <pc:spChg chg="add mod">
          <ac:chgData name="LIENHARD Laurent" userId="b1ab8b28-dbc4-4bee-a198-549c180a06f6" providerId="ADAL" clId="{AED71698-2E67-40E4-975B-CF9BC9516F32}" dt="2023-01-07T16:25:23.758" v="4003"/>
          <ac:spMkLst>
            <pc:docMk/>
            <pc:sldMk cId="3522123293" sldId="274"/>
            <ac:spMk id="12" creationId="{D507EC33-01B3-63CA-A4E6-C3A5C43B758A}"/>
          </ac:spMkLst>
        </pc:spChg>
        <pc:picChg chg="add del mod">
          <ac:chgData name="LIENHARD Laurent" userId="b1ab8b28-dbc4-4bee-a198-549c180a06f6" providerId="ADAL" clId="{AED71698-2E67-40E4-975B-CF9BC9516F32}" dt="2023-01-07T10:17:23.686" v="2944" actId="21"/>
          <ac:picMkLst>
            <pc:docMk/>
            <pc:sldMk cId="3522123293" sldId="274"/>
            <ac:picMk id="3" creationId="{EB5B2C73-8C66-8DF0-8B42-E8574812E325}"/>
          </ac:picMkLst>
        </pc:picChg>
        <pc:picChg chg="add mod">
          <ac:chgData name="LIENHARD Laurent" userId="b1ab8b28-dbc4-4bee-a198-549c180a06f6" providerId="ADAL" clId="{AED71698-2E67-40E4-975B-CF9BC9516F32}" dt="2023-01-07T10:10:41.925" v="2614" actId="1076"/>
          <ac:picMkLst>
            <pc:docMk/>
            <pc:sldMk cId="3522123293" sldId="274"/>
            <ac:picMk id="5" creationId="{BFA43384-9784-31BF-241E-981FE8571018}"/>
          </ac:picMkLst>
        </pc:picChg>
        <pc:cxnChg chg="add del mod">
          <ac:chgData name="LIENHARD Laurent" userId="b1ab8b28-dbc4-4bee-a198-549c180a06f6" providerId="ADAL" clId="{AED71698-2E67-40E4-975B-CF9BC9516F32}" dt="2023-01-08T13:13:51.854" v="4316" actId="478"/>
          <ac:cxnSpMkLst>
            <pc:docMk/>
            <pc:sldMk cId="3522123293" sldId="274"/>
            <ac:cxnSpMk id="7" creationId="{FDDE3B5D-7C34-1B61-914C-FD41C3B3DA09}"/>
          </ac:cxnSpMkLst>
        </pc:cxnChg>
        <pc:cxnChg chg="add del mod">
          <ac:chgData name="LIENHARD Laurent" userId="b1ab8b28-dbc4-4bee-a198-549c180a06f6" providerId="ADAL" clId="{AED71698-2E67-40E4-975B-CF9BC9516F32}" dt="2023-01-07T10:15:01.318" v="2937" actId="478"/>
          <ac:cxnSpMkLst>
            <pc:docMk/>
            <pc:sldMk cId="3522123293" sldId="274"/>
            <ac:cxnSpMk id="10" creationId="{9C858CBD-CA1E-20FB-B751-914973C5E9B6}"/>
          </ac:cxnSpMkLst>
        </pc:cxnChg>
        <pc:cxnChg chg="add del mod">
          <ac:chgData name="LIENHARD Laurent" userId="b1ab8b28-dbc4-4bee-a198-549c180a06f6" providerId="ADAL" clId="{AED71698-2E67-40E4-975B-CF9BC9516F32}" dt="2023-01-07T10:17:23.686" v="2944" actId="21"/>
          <ac:cxnSpMkLst>
            <pc:docMk/>
            <pc:sldMk cId="3522123293" sldId="274"/>
            <ac:cxnSpMk id="11" creationId="{194C3CF5-E1C4-1CBF-08A1-D4A14934FD8D}"/>
          </ac:cxnSpMkLst>
        </pc:cxnChg>
      </pc:sldChg>
      <pc:sldChg chg="addSp delSp modSp add del mod modTransition modAnim modNotesTx">
        <pc:chgData name="LIENHARD Laurent" userId="b1ab8b28-dbc4-4bee-a198-549c180a06f6" providerId="ADAL" clId="{AED71698-2E67-40E4-975B-CF9BC9516F32}" dt="2023-01-08T15:59:28.651" v="5899" actId="47"/>
        <pc:sldMkLst>
          <pc:docMk/>
          <pc:sldMk cId="224724513" sldId="275"/>
        </pc:sldMkLst>
        <pc:spChg chg="del">
          <ac:chgData name="LIENHARD Laurent" userId="b1ab8b28-dbc4-4bee-a198-549c180a06f6" providerId="ADAL" clId="{AED71698-2E67-40E4-975B-CF9BC9516F32}" dt="2023-01-07T16:25:27.188" v="4004" actId="478"/>
          <ac:spMkLst>
            <pc:docMk/>
            <pc:sldMk cId="224724513" sldId="275"/>
            <ac:spMk id="2" creationId="{CFC78F25-3F08-7295-CD64-3B02F843577F}"/>
          </ac:spMkLst>
        </pc:spChg>
        <pc:spChg chg="add del mod">
          <ac:chgData name="LIENHARD Laurent" userId="b1ab8b28-dbc4-4bee-a198-549c180a06f6" providerId="ADAL" clId="{AED71698-2E67-40E4-975B-CF9BC9516F32}" dt="2023-01-07T16:08:02.111" v="3579" actId="478"/>
          <ac:spMkLst>
            <pc:docMk/>
            <pc:sldMk cId="224724513" sldId="275"/>
            <ac:spMk id="9" creationId="{43894CCB-DD16-8133-8E2E-0B4B0BFE745E}"/>
          </ac:spMkLst>
        </pc:spChg>
        <pc:spChg chg="add del mod">
          <ac:chgData name="LIENHARD Laurent" userId="b1ab8b28-dbc4-4bee-a198-549c180a06f6" providerId="ADAL" clId="{AED71698-2E67-40E4-975B-CF9BC9516F32}" dt="2023-01-08T13:15:10.156" v="4326" actId="478"/>
          <ac:spMkLst>
            <pc:docMk/>
            <pc:sldMk cId="224724513" sldId="275"/>
            <ac:spMk id="10" creationId="{4F1D5896-9315-A848-DEA0-3AA0B4AD6334}"/>
          </ac:spMkLst>
        </pc:spChg>
        <pc:spChg chg="add del mod">
          <ac:chgData name="LIENHARD Laurent" userId="b1ab8b28-dbc4-4bee-a198-549c180a06f6" providerId="ADAL" clId="{AED71698-2E67-40E4-975B-CF9BC9516F32}" dt="2023-01-08T13:15:38.317" v="4332" actId="478"/>
          <ac:spMkLst>
            <pc:docMk/>
            <pc:sldMk cId="224724513" sldId="275"/>
            <ac:spMk id="11" creationId="{92AAF22B-B2D8-34C5-F643-22135F4F7E04}"/>
          </ac:spMkLst>
        </pc:spChg>
        <pc:spChg chg="add mod">
          <ac:chgData name="LIENHARD Laurent" userId="b1ab8b28-dbc4-4bee-a198-549c180a06f6" providerId="ADAL" clId="{AED71698-2E67-40E4-975B-CF9BC9516F32}" dt="2023-01-07T16:01:52.300" v="3416" actId="1076"/>
          <ac:spMkLst>
            <pc:docMk/>
            <pc:sldMk cId="224724513" sldId="275"/>
            <ac:spMk id="12" creationId="{99556905-EBA8-7494-B9E5-85D859AD8831}"/>
          </ac:spMkLst>
        </pc:spChg>
        <pc:spChg chg="add del mod">
          <ac:chgData name="LIENHARD Laurent" userId="b1ab8b28-dbc4-4bee-a198-549c180a06f6" providerId="ADAL" clId="{AED71698-2E67-40E4-975B-CF9BC9516F32}" dt="2023-01-07T16:25:31.232" v="4005" actId="478"/>
          <ac:spMkLst>
            <pc:docMk/>
            <pc:sldMk cId="224724513" sldId="275"/>
            <ac:spMk id="14" creationId="{F21558DF-9473-1C11-A590-93D508F67390}"/>
          </ac:spMkLst>
        </pc:spChg>
        <pc:spChg chg="add mod">
          <ac:chgData name="LIENHARD Laurent" userId="b1ab8b28-dbc4-4bee-a198-549c180a06f6" providerId="ADAL" clId="{AED71698-2E67-40E4-975B-CF9BC9516F32}" dt="2023-01-08T13:20:23.307" v="4396" actId="1076"/>
          <ac:spMkLst>
            <pc:docMk/>
            <pc:sldMk cId="224724513" sldId="275"/>
            <ac:spMk id="15" creationId="{A5E48B10-D02A-D111-A813-851C3C72B058}"/>
          </ac:spMkLst>
        </pc:spChg>
        <pc:picChg chg="add mod">
          <ac:chgData name="LIENHARD Laurent" userId="b1ab8b28-dbc4-4bee-a198-549c180a06f6" providerId="ADAL" clId="{AED71698-2E67-40E4-975B-CF9BC9516F32}" dt="2023-01-07T10:17:41.083" v="2947"/>
          <ac:picMkLst>
            <pc:docMk/>
            <pc:sldMk cId="224724513" sldId="275"/>
            <ac:picMk id="3" creationId="{C5371E69-54F7-217A-8B50-105766955AF1}"/>
          </ac:picMkLst>
        </pc:picChg>
        <pc:picChg chg="add mod">
          <ac:chgData name="LIENHARD Laurent" userId="b1ab8b28-dbc4-4bee-a198-549c180a06f6" providerId="ADAL" clId="{AED71698-2E67-40E4-975B-CF9BC9516F32}" dt="2023-01-08T13:36:22.270" v="4999"/>
          <ac:picMkLst>
            <pc:docMk/>
            <pc:sldMk cId="224724513" sldId="275"/>
            <ac:picMk id="14" creationId="{E1334DB8-DD47-E7C2-134C-A4CC3E66B130}"/>
          </ac:picMkLst>
        </pc:picChg>
        <pc:cxnChg chg="add mod">
          <ac:chgData name="LIENHARD Laurent" userId="b1ab8b28-dbc4-4bee-a198-549c180a06f6" providerId="ADAL" clId="{AED71698-2E67-40E4-975B-CF9BC9516F32}" dt="2023-01-07T10:17:41.083" v="2947"/>
          <ac:cxnSpMkLst>
            <pc:docMk/>
            <pc:sldMk cId="224724513" sldId="275"/>
            <ac:cxnSpMk id="6" creationId="{56B34337-A61F-2843-9397-CB03BE74C604}"/>
          </ac:cxnSpMkLst>
        </pc:cxnChg>
        <pc:cxnChg chg="mod">
          <ac:chgData name="LIENHARD Laurent" userId="b1ab8b28-dbc4-4bee-a198-549c180a06f6" providerId="ADAL" clId="{AED71698-2E67-40E4-975B-CF9BC9516F32}" dt="2023-01-08T13:14:59.084" v="4325" actId="14100"/>
          <ac:cxnSpMkLst>
            <pc:docMk/>
            <pc:sldMk cId="224724513" sldId="275"/>
            <ac:cxnSpMk id="7" creationId="{FDDE3B5D-7C34-1B61-914C-FD41C3B3DA09}"/>
          </ac:cxnSpMkLst>
        </pc:cxnChg>
      </pc:sldChg>
      <pc:sldChg chg="addSp delSp modSp add del mod modTransition modNotesTx">
        <pc:chgData name="LIENHARD Laurent" userId="b1ab8b28-dbc4-4bee-a198-549c180a06f6" providerId="ADAL" clId="{AED71698-2E67-40E4-975B-CF9BC9516F32}" dt="2023-01-08T15:59:28.651" v="5899" actId="47"/>
        <pc:sldMkLst>
          <pc:docMk/>
          <pc:sldMk cId="4074633028" sldId="276"/>
        </pc:sldMkLst>
        <pc:spChg chg="del">
          <ac:chgData name="LIENHARD Laurent" userId="b1ab8b28-dbc4-4bee-a198-549c180a06f6" providerId="ADAL" clId="{AED71698-2E67-40E4-975B-CF9BC9516F32}" dt="2023-01-07T16:25:09.374" v="3997" actId="478"/>
          <ac:spMkLst>
            <pc:docMk/>
            <pc:sldMk cId="4074633028" sldId="276"/>
            <ac:spMk id="2" creationId="{CFC78F25-3F08-7295-CD64-3B02F843577F}"/>
          </ac:spMkLst>
        </pc:spChg>
        <pc:spChg chg="mod">
          <ac:chgData name="LIENHARD Laurent" userId="b1ab8b28-dbc4-4bee-a198-549c180a06f6" providerId="ADAL" clId="{AED71698-2E67-40E4-975B-CF9BC9516F32}" dt="2023-01-07T15:55:24.231" v="3089" actId="20577"/>
          <ac:spMkLst>
            <pc:docMk/>
            <pc:sldMk cId="4074633028" sldId="276"/>
            <ac:spMk id="3" creationId="{45D94A4A-44D2-7733-5BE1-DD372ED5F2D0}"/>
          </ac:spMkLst>
        </pc:spChg>
        <pc:spChg chg="add del mod">
          <ac:chgData name="LIENHARD Laurent" userId="b1ab8b28-dbc4-4bee-a198-549c180a06f6" providerId="ADAL" clId="{AED71698-2E67-40E4-975B-CF9BC9516F32}" dt="2023-01-07T16:25:11.006" v="3998" actId="478"/>
          <ac:spMkLst>
            <pc:docMk/>
            <pc:sldMk cId="4074633028" sldId="276"/>
            <ac:spMk id="7" creationId="{CC49988B-ED19-B4DD-5CDA-E2E0A3684BF9}"/>
          </ac:spMkLst>
        </pc:spChg>
        <pc:spChg chg="add mod">
          <ac:chgData name="LIENHARD Laurent" userId="b1ab8b28-dbc4-4bee-a198-549c180a06f6" providerId="ADAL" clId="{AED71698-2E67-40E4-975B-CF9BC9516F32}" dt="2023-01-08T13:14:37.784" v="4321"/>
          <ac:spMkLst>
            <pc:docMk/>
            <pc:sldMk cId="4074633028" sldId="276"/>
            <ac:spMk id="9" creationId="{A1B8BEE6-ED62-3FD6-4460-64EDCF1F04F8}"/>
          </ac:spMkLst>
        </pc:spChg>
        <pc:picChg chg="add mod">
          <ac:chgData name="LIENHARD Laurent" userId="b1ab8b28-dbc4-4bee-a198-549c180a06f6" providerId="ADAL" clId="{AED71698-2E67-40E4-975B-CF9BC9516F32}" dt="2023-01-08T13:36:20.275" v="4998"/>
          <ac:picMkLst>
            <pc:docMk/>
            <pc:sldMk cId="4074633028" sldId="276"/>
            <ac:picMk id="2" creationId="{B8947E83-5558-2A72-FA13-D46FA8430F2A}"/>
          </ac:picMkLst>
        </pc:picChg>
      </pc:sldChg>
      <pc:sldChg chg="addSp delSp modSp add del mod modNotesTx">
        <pc:chgData name="LIENHARD Laurent" userId="b1ab8b28-dbc4-4bee-a198-549c180a06f6" providerId="ADAL" clId="{AED71698-2E67-40E4-975B-CF9BC9516F32}" dt="2023-01-08T15:59:28.651" v="5899" actId="47"/>
        <pc:sldMkLst>
          <pc:docMk/>
          <pc:sldMk cId="3252044557" sldId="277"/>
        </pc:sldMkLst>
        <pc:spChg chg="del">
          <ac:chgData name="LIENHARD Laurent" userId="b1ab8b28-dbc4-4bee-a198-549c180a06f6" providerId="ADAL" clId="{AED71698-2E67-40E4-975B-CF9BC9516F32}" dt="2023-01-07T16:25:35.266" v="4007" actId="478"/>
          <ac:spMkLst>
            <pc:docMk/>
            <pc:sldMk cId="3252044557" sldId="277"/>
            <ac:spMk id="2" creationId="{CFC78F25-3F08-7295-CD64-3B02F843577F}"/>
          </ac:spMkLst>
        </pc:spChg>
        <pc:spChg chg="del mod">
          <ac:chgData name="LIENHARD Laurent" userId="b1ab8b28-dbc4-4bee-a198-549c180a06f6" providerId="ADAL" clId="{AED71698-2E67-40E4-975B-CF9BC9516F32}" dt="2023-01-07T16:08:00.177" v="3578" actId="478"/>
          <ac:spMkLst>
            <pc:docMk/>
            <pc:sldMk cId="3252044557" sldId="277"/>
            <ac:spMk id="9" creationId="{43894CCB-DD16-8133-8E2E-0B4B0BFE745E}"/>
          </ac:spMkLst>
        </pc:spChg>
        <pc:spChg chg="del">
          <ac:chgData name="LIENHARD Laurent" userId="b1ab8b28-dbc4-4bee-a198-549c180a06f6" providerId="ADAL" clId="{AED71698-2E67-40E4-975B-CF9BC9516F32}" dt="2023-01-08T13:18:25.307" v="4394" actId="478"/>
          <ac:spMkLst>
            <pc:docMk/>
            <pc:sldMk cId="3252044557" sldId="277"/>
            <ac:spMk id="10" creationId="{4F1D5896-9315-A848-DEA0-3AA0B4AD6334}"/>
          </ac:spMkLst>
        </pc:spChg>
        <pc:spChg chg="add mod">
          <ac:chgData name="LIENHARD Laurent" userId="b1ab8b28-dbc4-4bee-a198-549c180a06f6" providerId="ADAL" clId="{AED71698-2E67-40E4-975B-CF9BC9516F32}" dt="2023-01-07T16:05:58.374" v="3573" actId="164"/>
          <ac:spMkLst>
            <pc:docMk/>
            <pc:sldMk cId="3252044557" sldId="277"/>
            <ac:spMk id="13" creationId="{0E3CAC58-CDBB-68FF-1AB7-94628D85D45E}"/>
          </ac:spMkLst>
        </pc:spChg>
        <pc:spChg chg="add mod">
          <ac:chgData name="LIENHARD Laurent" userId="b1ab8b28-dbc4-4bee-a198-549c180a06f6" providerId="ADAL" clId="{AED71698-2E67-40E4-975B-CF9BC9516F32}" dt="2023-01-07T16:05:58.374" v="3573" actId="164"/>
          <ac:spMkLst>
            <pc:docMk/>
            <pc:sldMk cId="3252044557" sldId="277"/>
            <ac:spMk id="14" creationId="{A2A7C726-9D90-CAD2-A191-F833872B1521}"/>
          </ac:spMkLst>
        </pc:spChg>
        <pc:spChg chg="add mod">
          <ac:chgData name="LIENHARD Laurent" userId="b1ab8b28-dbc4-4bee-a198-549c180a06f6" providerId="ADAL" clId="{AED71698-2E67-40E4-975B-CF9BC9516F32}" dt="2023-01-07T16:05:58.374" v="3573" actId="164"/>
          <ac:spMkLst>
            <pc:docMk/>
            <pc:sldMk cId="3252044557" sldId="277"/>
            <ac:spMk id="15" creationId="{7DCCD58E-DF64-24B9-654D-C0AC805D1D41}"/>
          </ac:spMkLst>
        </pc:spChg>
        <pc:spChg chg="mod">
          <ac:chgData name="LIENHARD Laurent" userId="b1ab8b28-dbc4-4bee-a198-549c180a06f6" providerId="ADAL" clId="{AED71698-2E67-40E4-975B-CF9BC9516F32}" dt="2023-01-07T16:06:00.554" v="3574"/>
          <ac:spMkLst>
            <pc:docMk/>
            <pc:sldMk cId="3252044557" sldId="277"/>
            <ac:spMk id="18" creationId="{CD886F98-B184-9B54-53D4-FB785E465DAA}"/>
          </ac:spMkLst>
        </pc:spChg>
        <pc:spChg chg="mod">
          <ac:chgData name="LIENHARD Laurent" userId="b1ab8b28-dbc4-4bee-a198-549c180a06f6" providerId="ADAL" clId="{AED71698-2E67-40E4-975B-CF9BC9516F32}" dt="2023-01-07T16:06:00.554" v="3574"/>
          <ac:spMkLst>
            <pc:docMk/>
            <pc:sldMk cId="3252044557" sldId="277"/>
            <ac:spMk id="19" creationId="{C3DAD445-826D-648E-9C12-4735BB4F59DF}"/>
          </ac:spMkLst>
        </pc:spChg>
        <pc:spChg chg="mod">
          <ac:chgData name="LIENHARD Laurent" userId="b1ab8b28-dbc4-4bee-a198-549c180a06f6" providerId="ADAL" clId="{AED71698-2E67-40E4-975B-CF9BC9516F32}" dt="2023-01-07T16:06:00.554" v="3574"/>
          <ac:spMkLst>
            <pc:docMk/>
            <pc:sldMk cId="3252044557" sldId="277"/>
            <ac:spMk id="20" creationId="{F9FEAEA3-1291-BBF6-F77F-2CCA8335A369}"/>
          </ac:spMkLst>
        </pc:spChg>
        <pc:spChg chg="add del mod">
          <ac:chgData name="LIENHARD Laurent" userId="b1ab8b28-dbc4-4bee-a198-549c180a06f6" providerId="ADAL" clId="{AED71698-2E67-40E4-975B-CF9BC9516F32}" dt="2023-01-07T16:25:37.326" v="4008" actId="478"/>
          <ac:spMkLst>
            <pc:docMk/>
            <pc:sldMk cId="3252044557" sldId="277"/>
            <ac:spMk id="22" creationId="{756E4C9C-A4B0-D723-ACB0-FF5CD8B5A3F0}"/>
          </ac:spMkLst>
        </pc:spChg>
        <pc:spChg chg="add mod">
          <ac:chgData name="LIENHARD Laurent" userId="b1ab8b28-dbc4-4bee-a198-549c180a06f6" providerId="ADAL" clId="{AED71698-2E67-40E4-975B-CF9BC9516F32}" dt="2023-01-08T13:20:28.435" v="4397"/>
          <ac:spMkLst>
            <pc:docMk/>
            <pc:sldMk cId="3252044557" sldId="277"/>
            <ac:spMk id="23" creationId="{9D4FC0C3-1B47-CE90-5DB6-57590B08C0CF}"/>
          </ac:spMkLst>
        </pc:spChg>
        <pc:grpChg chg="add mod">
          <ac:chgData name="LIENHARD Laurent" userId="b1ab8b28-dbc4-4bee-a198-549c180a06f6" providerId="ADAL" clId="{AED71698-2E67-40E4-975B-CF9BC9516F32}" dt="2023-01-08T13:41:18.026" v="5245" actId="1076"/>
          <ac:grpSpMkLst>
            <pc:docMk/>
            <pc:sldMk cId="3252044557" sldId="277"/>
            <ac:grpSpMk id="16" creationId="{72DDAF07-8712-6687-D298-B95B4643F89D}"/>
          </ac:grpSpMkLst>
        </pc:grpChg>
        <pc:grpChg chg="add mod">
          <ac:chgData name="LIENHARD Laurent" userId="b1ab8b28-dbc4-4bee-a198-549c180a06f6" providerId="ADAL" clId="{AED71698-2E67-40E4-975B-CF9BC9516F32}" dt="2023-01-08T13:41:10.488" v="5244" actId="1076"/>
          <ac:grpSpMkLst>
            <pc:docMk/>
            <pc:sldMk cId="3252044557" sldId="277"/>
            <ac:grpSpMk id="17" creationId="{781D2C75-B821-42E2-8540-4ED9B117EB1E}"/>
          </ac:grpSpMkLst>
        </pc:grpChg>
        <pc:picChg chg="add mod">
          <ac:chgData name="LIENHARD Laurent" userId="b1ab8b28-dbc4-4bee-a198-549c180a06f6" providerId="ADAL" clId="{AED71698-2E67-40E4-975B-CF9BC9516F32}" dt="2023-01-08T13:36:24.814" v="5000"/>
          <ac:picMkLst>
            <pc:docMk/>
            <pc:sldMk cId="3252044557" sldId="277"/>
            <ac:picMk id="22" creationId="{525C71EF-DB7F-40D2-8E83-2EDD5EACA722}"/>
          </ac:picMkLst>
        </pc:picChg>
        <pc:cxnChg chg="mod">
          <ac:chgData name="LIENHARD Laurent" userId="b1ab8b28-dbc4-4bee-a198-549c180a06f6" providerId="ADAL" clId="{AED71698-2E67-40E4-975B-CF9BC9516F32}" dt="2023-01-08T13:14:11.799" v="4320" actId="14100"/>
          <ac:cxnSpMkLst>
            <pc:docMk/>
            <pc:sldMk cId="3252044557" sldId="277"/>
            <ac:cxnSpMk id="7" creationId="{FDDE3B5D-7C34-1B61-914C-FD41C3B3DA09}"/>
          </ac:cxnSpMkLst>
        </pc:cxnChg>
      </pc:sldChg>
      <pc:sldChg chg="addSp delSp modSp add mod modNotesTx">
        <pc:chgData name="LIENHARD Laurent" userId="b1ab8b28-dbc4-4bee-a198-549c180a06f6" providerId="ADAL" clId="{AED71698-2E67-40E4-975B-CF9BC9516F32}" dt="2023-01-11T16:15:11.469" v="9217" actId="20577"/>
        <pc:sldMkLst>
          <pc:docMk/>
          <pc:sldMk cId="2061379888" sldId="278"/>
        </pc:sldMkLst>
        <pc:spChg chg="del mod">
          <ac:chgData name="LIENHARD Laurent" userId="b1ab8b28-dbc4-4bee-a198-549c180a06f6" providerId="ADAL" clId="{AED71698-2E67-40E4-975B-CF9BC9516F32}" dt="2023-01-07T16:12:19.675" v="3719" actId="478"/>
          <ac:spMkLst>
            <pc:docMk/>
            <pc:sldMk cId="2061379888" sldId="278"/>
            <ac:spMk id="2" creationId="{CFC78F25-3F08-7295-CD64-3B02F843577F}"/>
          </ac:spMkLst>
        </pc:spChg>
        <pc:spChg chg="add mod">
          <ac:chgData name="LIENHARD Laurent" userId="b1ab8b28-dbc4-4bee-a198-549c180a06f6" providerId="ADAL" clId="{AED71698-2E67-40E4-975B-CF9BC9516F32}" dt="2023-01-08T16:42:29.969" v="6485" actId="207"/>
          <ac:spMkLst>
            <pc:docMk/>
            <pc:sldMk cId="2061379888" sldId="278"/>
            <ac:spMk id="3" creationId="{6C04414E-F366-B34D-3C19-CD97B8B01D0C}"/>
          </ac:spMkLst>
        </pc:spChg>
        <pc:spChg chg="del">
          <ac:chgData name="LIENHARD Laurent" userId="b1ab8b28-dbc4-4bee-a198-549c180a06f6" providerId="ADAL" clId="{AED71698-2E67-40E4-975B-CF9BC9516F32}" dt="2023-01-07T16:09:06" v="3596" actId="478"/>
          <ac:spMkLst>
            <pc:docMk/>
            <pc:sldMk cId="2061379888" sldId="278"/>
            <ac:spMk id="3" creationId="{DACC1401-B975-A12C-13CB-A56D1099B04F}"/>
          </ac:spMkLst>
        </pc:spChg>
        <pc:spChg chg="del">
          <ac:chgData name="LIENHARD Laurent" userId="b1ab8b28-dbc4-4bee-a198-549c180a06f6" providerId="ADAL" clId="{AED71698-2E67-40E4-975B-CF9BC9516F32}" dt="2023-01-07T16:09:05.169" v="3595" actId="478"/>
          <ac:spMkLst>
            <pc:docMk/>
            <pc:sldMk cId="2061379888" sldId="278"/>
            <ac:spMk id="4" creationId="{C41F4C04-C573-D699-C46E-1602C05F4954}"/>
          </ac:spMkLst>
        </pc:spChg>
        <pc:spChg chg="add mod">
          <ac:chgData name="LIENHARD Laurent" userId="b1ab8b28-dbc4-4bee-a198-549c180a06f6" providerId="ADAL" clId="{AED71698-2E67-40E4-975B-CF9BC9516F32}" dt="2023-01-11T16:14:49.135" v="9183" actId="255"/>
          <ac:spMkLst>
            <pc:docMk/>
            <pc:sldMk cId="2061379888" sldId="278"/>
            <ac:spMk id="4" creationId="{E3ED2C7E-769F-2E78-A6BF-E0C7CF362918}"/>
          </ac:spMkLst>
        </pc:spChg>
        <pc:spChg chg="del mod">
          <ac:chgData name="LIENHARD Laurent" userId="b1ab8b28-dbc4-4bee-a198-549c180a06f6" providerId="ADAL" clId="{AED71698-2E67-40E4-975B-CF9BC9516F32}" dt="2023-01-07T16:09:09.460" v="3599" actId="478"/>
          <ac:spMkLst>
            <pc:docMk/>
            <pc:sldMk cId="2061379888" sldId="278"/>
            <ac:spMk id="5" creationId="{AAE3790D-A453-90C0-CA8E-2B555E20774E}"/>
          </ac:spMkLst>
        </pc:spChg>
        <pc:spChg chg="del mod">
          <ac:chgData name="LIENHARD Laurent" userId="b1ab8b28-dbc4-4bee-a198-549c180a06f6" providerId="ADAL" clId="{AED71698-2E67-40E4-975B-CF9BC9516F32}" dt="2023-01-07T16:12:52.380" v="3737" actId="478"/>
          <ac:spMkLst>
            <pc:docMk/>
            <pc:sldMk cId="2061379888" sldId="278"/>
            <ac:spMk id="6" creationId="{DF20A779-FDEB-DB71-7837-8FCD01EEA1C4}"/>
          </ac:spMkLst>
        </pc:spChg>
        <pc:spChg chg="del mod">
          <ac:chgData name="LIENHARD Laurent" userId="b1ab8b28-dbc4-4bee-a198-549c180a06f6" providerId="ADAL" clId="{AED71698-2E67-40E4-975B-CF9BC9516F32}" dt="2023-01-07T16:09:11.398" v="3600" actId="478"/>
          <ac:spMkLst>
            <pc:docMk/>
            <pc:sldMk cId="2061379888" sldId="278"/>
            <ac:spMk id="7" creationId="{7F1C8FD5-C979-6DBB-B4B9-2FADE7960410}"/>
          </ac:spMkLst>
        </pc:spChg>
        <pc:spChg chg="add del mod">
          <ac:chgData name="LIENHARD Laurent" userId="b1ab8b28-dbc4-4bee-a198-549c180a06f6" providerId="ADAL" clId="{AED71698-2E67-40E4-975B-CF9BC9516F32}" dt="2023-01-07T16:12:37.920" v="3733" actId="478"/>
          <ac:spMkLst>
            <pc:docMk/>
            <pc:sldMk cId="2061379888" sldId="278"/>
            <ac:spMk id="9" creationId="{0330981A-4B6D-383C-0903-DE47F291A298}"/>
          </ac:spMkLst>
        </pc:spChg>
        <pc:spChg chg="add mod">
          <ac:chgData name="LIENHARD Laurent" userId="b1ab8b28-dbc4-4bee-a198-549c180a06f6" providerId="ADAL" clId="{AED71698-2E67-40E4-975B-CF9BC9516F32}" dt="2023-01-08T16:40:06.033" v="6164" actId="20577"/>
          <ac:spMkLst>
            <pc:docMk/>
            <pc:sldMk cId="2061379888" sldId="278"/>
            <ac:spMk id="10" creationId="{126CC700-5DAD-A25E-FE10-039C7B993767}"/>
          </ac:spMkLst>
        </pc:spChg>
        <pc:spChg chg="add del mod">
          <ac:chgData name="LIENHARD Laurent" userId="b1ab8b28-dbc4-4bee-a198-549c180a06f6" providerId="ADAL" clId="{AED71698-2E67-40E4-975B-CF9BC9516F32}" dt="2023-01-07T16:12:54.985" v="3738" actId="478"/>
          <ac:spMkLst>
            <pc:docMk/>
            <pc:sldMk cId="2061379888" sldId="278"/>
            <ac:spMk id="12" creationId="{447ED337-0A0F-0451-E672-697B147517C1}"/>
          </ac:spMkLst>
        </pc:spChg>
        <pc:spChg chg="add del mod">
          <ac:chgData name="LIENHARD Laurent" userId="b1ab8b28-dbc4-4bee-a198-549c180a06f6" providerId="ADAL" clId="{AED71698-2E67-40E4-975B-CF9BC9516F32}" dt="2023-01-07T16:12:56.731" v="3740"/>
          <ac:spMkLst>
            <pc:docMk/>
            <pc:sldMk cId="2061379888" sldId="278"/>
            <ac:spMk id="13" creationId="{4329D395-A29D-78A2-5098-B8B3E8EE9671}"/>
          </ac:spMkLst>
        </pc:spChg>
        <pc:spChg chg="add del mod">
          <ac:chgData name="LIENHARD Laurent" userId="b1ab8b28-dbc4-4bee-a198-549c180a06f6" providerId="ADAL" clId="{AED71698-2E67-40E4-975B-CF9BC9516F32}" dt="2023-01-07T16:13:03.598" v="3742"/>
          <ac:spMkLst>
            <pc:docMk/>
            <pc:sldMk cId="2061379888" sldId="278"/>
            <ac:spMk id="14" creationId="{EB4A6328-BC7F-CC79-2EF5-2A40052EF40C}"/>
          </ac:spMkLst>
        </pc:spChg>
        <pc:spChg chg="add mod">
          <ac:chgData name="LIENHARD Laurent" userId="b1ab8b28-dbc4-4bee-a198-549c180a06f6" providerId="ADAL" clId="{AED71698-2E67-40E4-975B-CF9BC9516F32}" dt="2023-01-08T16:38:32.212" v="5979" actId="27636"/>
          <ac:spMkLst>
            <pc:docMk/>
            <pc:sldMk cId="2061379888" sldId="278"/>
            <ac:spMk id="15" creationId="{6DBED5AA-D19A-B561-067F-7BB2AA7F8AE7}"/>
          </ac:spMkLst>
        </pc:spChg>
        <pc:picChg chg="add mod">
          <ac:chgData name="LIENHARD Laurent" userId="b1ab8b28-dbc4-4bee-a198-549c180a06f6" providerId="ADAL" clId="{AED71698-2E67-40E4-975B-CF9BC9516F32}" dt="2023-01-08T13:35:39.285" v="4959"/>
          <ac:picMkLst>
            <pc:docMk/>
            <pc:sldMk cId="2061379888" sldId="278"/>
            <ac:picMk id="2" creationId="{76C798BD-B28E-68E8-A1E0-101DFF8E7489}"/>
          </ac:picMkLst>
        </pc:picChg>
      </pc:sldChg>
      <pc:sldChg chg="addSp delSp modSp add del mod modNotesTx">
        <pc:chgData name="LIENHARD Laurent" userId="b1ab8b28-dbc4-4bee-a198-549c180a06f6" providerId="ADAL" clId="{AED71698-2E67-40E4-975B-CF9BC9516F32}" dt="2023-01-08T15:59:28.651" v="5899" actId="47"/>
        <pc:sldMkLst>
          <pc:docMk/>
          <pc:sldMk cId="261959002" sldId="279"/>
        </pc:sldMkLst>
        <pc:spChg chg="mod">
          <ac:chgData name="LIENHARD Laurent" userId="b1ab8b28-dbc4-4bee-a198-549c180a06f6" providerId="ADAL" clId="{AED71698-2E67-40E4-975B-CF9BC9516F32}" dt="2023-01-08T13:08:27.955" v="4084" actId="1076"/>
          <ac:spMkLst>
            <pc:docMk/>
            <pc:sldMk cId="261959002" sldId="279"/>
            <ac:spMk id="3" creationId="{DF52E7D9-77AC-6FC8-34BF-1AFE36E14A91}"/>
          </ac:spMkLst>
        </pc:spChg>
        <pc:spChg chg="add del mod">
          <ac:chgData name="LIENHARD Laurent" userId="b1ab8b28-dbc4-4bee-a198-549c180a06f6" providerId="ADAL" clId="{AED71698-2E67-40E4-975B-CF9BC9516F32}" dt="2023-01-08T13:08:06.500" v="4072" actId="20577"/>
          <ac:spMkLst>
            <pc:docMk/>
            <pc:sldMk cId="261959002" sldId="279"/>
            <ac:spMk id="4" creationId="{E52A073F-F2D3-BD31-3533-82BE6398488E}"/>
          </ac:spMkLst>
        </pc:spChg>
        <pc:spChg chg="mod">
          <ac:chgData name="LIENHARD Laurent" userId="b1ab8b28-dbc4-4bee-a198-549c180a06f6" providerId="ADAL" clId="{AED71698-2E67-40E4-975B-CF9BC9516F32}" dt="2023-01-08T13:07:57.685" v="4046" actId="1076"/>
          <ac:spMkLst>
            <pc:docMk/>
            <pc:sldMk cId="261959002" sldId="279"/>
            <ac:spMk id="5" creationId="{BEF906F9-C6C7-D18D-C4D4-B938C2658C7F}"/>
          </ac:spMkLst>
        </pc:spChg>
        <pc:spChg chg="mod">
          <ac:chgData name="LIENHARD Laurent" userId="b1ab8b28-dbc4-4bee-a198-549c180a06f6" providerId="ADAL" clId="{AED71698-2E67-40E4-975B-CF9BC9516F32}" dt="2023-01-08T13:09:12.353" v="4204" actId="20577"/>
          <ac:spMkLst>
            <pc:docMk/>
            <pc:sldMk cId="261959002" sldId="279"/>
            <ac:spMk id="10" creationId="{11AA2F4A-470B-A954-6FAB-A99114D8CD65}"/>
          </ac:spMkLst>
        </pc:spChg>
        <pc:picChg chg="add del mod">
          <ac:chgData name="LIENHARD Laurent" userId="b1ab8b28-dbc4-4bee-a198-549c180a06f6" providerId="ADAL" clId="{AED71698-2E67-40E4-975B-CF9BC9516F32}" dt="2023-01-08T13:09:31.802" v="4218" actId="21"/>
          <ac:picMkLst>
            <pc:docMk/>
            <pc:sldMk cId="261959002" sldId="279"/>
            <ac:picMk id="2" creationId="{E48C63DC-85F3-DDB6-99D6-E76DBA9562CB}"/>
          </ac:picMkLst>
        </pc:picChg>
        <pc:picChg chg="add del mod">
          <ac:chgData name="LIENHARD Laurent" userId="b1ab8b28-dbc4-4bee-a198-549c180a06f6" providerId="ADAL" clId="{AED71698-2E67-40E4-975B-CF9BC9516F32}" dt="2023-01-08T13:09:31.802" v="4218" actId="21"/>
          <ac:picMkLst>
            <pc:docMk/>
            <pc:sldMk cId="261959002" sldId="279"/>
            <ac:picMk id="6" creationId="{0A227E26-28DD-89A8-383B-A5B72CAC0587}"/>
          </ac:picMkLst>
        </pc:picChg>
        <pc:picChg chg="add mod">
          <ac:chgData name="LIENHARD Laurent" userId="b1ab8b28-dbc4-4bee-a198-549c180a06f6" providerId="ADAL" clId="{AED71698-2E67-40E4-975B-CF9BC9516F32}" dt="2023-01-08T13:36:07.014" v="4993"/>
          <ac:picMkLst>
            <pc:docMk/>
            <pc:sldMk cId="261959002" sldId="279"/>
            <ac:picMk id="7" creationId="{D985C607-83FA-BDE3-F127-F52A83BF1CE0}"/>
          </ac:picMkLst>
        </pc:picChg>
      </pc:sldChg>
      <pc:sldChg chg="addSp delSp modSp add del mod modNotesTx">
        <pc:chgData name="LIENHARD Laurent" userId="b1ab8b28-dbc4-4bee-a198-549c180a06f6" providerId="ADAL" clId="{AED71698-2E67-40E4-975B-CF9BC9516F32}" dt="2023-01-08T15:59:28.651" v="5899" actId="47"/>
        <pc:sldMkLst>
          <pc:docMk/>
          <pc:sldMk cId="1843876293" sldId="280"/>
        </pc:sldMkLst>
        <pc:spChg chg="mod">
          <ac:chgData name="LIENHARD Laurent" userId="b1ab8b28-dbc4-4bee-a198-549c180a06f6" providerId="ADAL" clId="{AED71698-2E67-40E4-975B-CF9BC9516F32}" dt="2023-01-08T13:09:58.089" v="4222" actId="1076"/>
          <ac:spMkLst>
            <pc:docMk/>
            <pc:sldMk cId="1843876293" sldId="280"/>
            <ac:spMk id="3" creationId="{DF52E7D9-77AC-6FC8-34BF-1AFE36E14A91}"/>
          </ac:spMkLst>
        </pc:spChg>
        <pc:spChg chg="del">
          <ac:chgData name="LIENHARD Laurent" userId="b1ab8b28-dbc4-4bee-a198-549c180a06f6" providerId="ADAL" clId="{AED71698-2E67-40E4-975B-CF9BC9516F32}" dt="2023-01-08T13:09:45.131" v="4219" actId="478"/>
          <ac:spMkLst>
            <pc:docMk/>
            <pc:sldMk cId="1843876293" sldId="280"/>
            <ac:spMk id="4" creationId="{E52A073F-F2D3-BD31-3533-82BE6398488E}"/>
          </ac:spMkLst>
        </pc:spChg>
        <pc:spChg chg="del">
          <ac:chgData name="LIENHARD Laurent" userId="b1ab8b28-dbc4-4bee-a198-549c180a06f6" providerId="ADAL" clId="{AED71698-2E67-40E4-975B-CF9BC9516F32}" dt="2023-01-08T13:09:46.160" v="4220" actId="478"/>
          <ac:spMkLst>
            <pc:docMk/>
            <pc:sldMk cId="1843876293" sldId="280"/>
            <ac:spMk id="5" creationId="{BEF906F9-C6C7-D18D-C4D4-B938C2658C7F}"/>
          </ac:spMkLst>
        </pc:spChg>
        <pc:spChg chg="mod">
          <ac:chgData name="LIENHARD Laurent" userId="b1ab8b28-dbc4-4bee-a198-549c180a06f6" providerId="ADAL" clId="{AED71698-2E67-40E4-975B-CF9BC9516F32}" dt="2023-01-08T13:09:23.884" v="4217" actId="20577"/>
          <ac:spMkLst>
            <pc:docMk/>
            <pc:sldMk cId="1843876293" sldId="280"/>
            <ac:spMk id="10" creationId="{11AA2F4A-470B-A954-6FAB-A99114D8CD65}"/>
          </ac:spMkLst>
        </pc:spChg>
        <pc:picChg chg="add mod">
          <ac:chgData name="LIENHARD Laurent" userId="b1ab8b28-dbc4-4bee-a198-549c180a06f6" providerId="ADAL" clId="{AED71698-2E67-40E4-975B-CF9BC9516F32}" dt="2023-01-08T13:36:10.775" v="4994"/>
          <ac:picMkLst>
            <pc:docMk/>
            <pc:sldMk cId="1843876293" sldId="280"/>
            <ac:picMk id="14" creationId="{26BD45C5-5C8E-F35A-9C4C-25981B2FC51F}"/>
          </ac:picMkLst>
        </pc:picChg>
        <pc:cxnChg chg="add mod">
          <ac:chgData name="LIENHARD Laurent" userId="b1ab8b28-dbc4-4bee-a198-549c180a06f6" providerId="ADAL" clId="{AED71698-2E67-40E4-975B-CF9BC9516F32}" dt="2023-01-08T13:10:16.096" v="4225" actId="14100"/>
          <ac:cxnSpMkLst>
            <pc:docMk/>
            <pc:sldMk cId="1843876293" sldId="280"/>
            <ac:cxnSpMk id="7" creationId="{C40B2A93-728A-7DFC-EB55-4C5BE2900460}"/>
          </ac:cxnSpMkLst>
        </pc:cxnChg>
        <pc:cxnChg chg="add mod">
          <ac:chgData name="LIENHARD Laurent" userId="b1ab8b28-dbc4-4bee-a198-549c180a06f6" providerId="ADAL" clId="{AED71698-2E67-40E4-975B-CF9BC9516F32}" dt="2023-01-08T13:10:21.745" v="4227" actId="14100"/>
          <ac:cxnSpMkLst>
            <pc:docMk/>
            <pc:sldMk cId="1843876293" sldId="280"/>
            <ac:cxnSpMk id="12" creationId="{351CAE99-FC2C-E3C7-733E-97A8610505BD}"/>
          </ac:cxnSpMkLst>
        </pc:cxnChg>
      </pc:sldChg>
      <pc:sldChg chg="addSp delSp modSp add del mod modTransition modNotesTx">
        <pc:chgData name="LIENHARD Laurent" userId="b1ab8b28-dbc4-4bee-a198-549c180a06f6" providerId="ADAL" clId="{AED71698-2E67-40E4-975B-CF9BC9516F32}" dt="2023-01-08T15:59:28.651" v="5899" actId="47"/>
        <pc:sldMkLst>
          <pc:docMk/>
          <pc:sldMk cId="2817615157" sldId="281"/>
        </pc:sldMkLst>
        <pc:spChg chg="del">
          <ac:chgData name="LIENHARD Laurent" userId="b1ab8b28-dbc4-4bee-a198-549c180a06f6" providerId="ADAL" clId="{AED71698-2E67-40E4-975B-CF9BC9516F32}" dt="2023-01-08T13:10:35.955" v="4229" actId="21"/>
          <ac:spMkLst>
            <pc:docMk/>
            <pc:sldMk cId="2817615157" sldId="281"/>
            <ac:spMk id="3" creationId="{DF52E7D9-77AC-6FC8-34BF-1AFE36E14A91}"/>
          </ac:spMkLst>
        </pc:spChg>
        <pc:spChg chg="add mod">
          <ac:chgData name="LIENHARD Laurent" userId="b1ab8b28-dbc4-4bee-a198-549c180a06f6" providerId="ADAL" clId="{AED71698-2E67-40E4-975B-CF9BC9516F32}" dt="2023-01-08T13:10:42.257" v="4231" actId="1076"/>
          <ac:spMkLst>
            <pc:docMk/>
            <pc:sldMk cId="2817615157" sldId="281"/>
            <ac:spMk id="4" creationId="{6B2D4DF9-DF72-D8AE-CE08-3001837286C6}"/>
          </ac:spMkLst>
        </pc:spChg>
        <pc:spChg chg="add mod">
          <ac:chgData name="LIENHARD Laurent" userId="b1ab8b28-dbc4-4bee-a198-549c180a06f6" providerId="ADAL" clId="{AED71698-2E67-40E4-975B-CF9BC9516F32}" dt="2023-01-08T13:10:48.527" v="4233" actId="1076"/>
          <ac:spMkLst>
            <pc:docMk/>
            <pc:sldMk cId="2817615157" sldId="281"/>
            <ac:spMk id="5" creationId="{5B6E1E54-68B9-9B28-3158-5160B14F2581}"/>
          </ac:spMkLst>
        </pc:spChg>
        <pc:picChg chg="add mod">
          <ac:chgData name="LIENHARD Laurent" userId="b1ab8b28-dbc4-4bee-a198-549c180a06f6" providerId="ADAL" clId="{AED71698-2E67-40E4-975B-CF9BC9516F32}" dt="2023-01-08T13:36:13.092" v="4995"/>
          <ac:picMkLst>
            <pc:docMk/>
            <pc:sldMk cId="2817615157" sldId="281"/>
            <ac:picMk id="9" creationId="{D70BF0BF-29D0-0DB3-E79D-A38EB11F8028}"/>
          </ac:picMkLst>
        </pc:picChg>
      </pc:sldChg>
      <pc:sldChg chg="addSp modSp add del mod modNotesTx">
        <pc:chgData name="LIENHARD Laurent" userId="b1ab8b28-dbc4-4bee-a198-549c180a06f6" providerId="ADAL" clId="{AED71698-2E67-40E4-975B-CF9BC9516F32}" dt="2023-01-08T15:59:28.651" v="5899" actId="47"/>
        <pc:sldMkLst>
          <pc:docMk/>
          <pc:sldMk cId="2181846860" sldId="282"/>
        </pc:sldMkLst>
        <pc:spChg chg="mod">
          <ac:chgData name="LIENHARD Laurent" userId="b1ab8b28-dbc4-4bee-a198-549c180a06f6" providerId="ADAL" clId="{AED71698-2E67-40E4-975B-CF9BC9516F32}" dt="2023-01-08T13:16:14.399" v="4389"/>
          <ac:spMkLst>
            <pc:docMk/>
            <pc:sldMk cId="2181846860" sldId="282"/>
            <ac:spMk id="9" creationId="{C0620B03-738C-F184-B7D2-9FB78B994D70}"/>
          </ac:spMkLst>
        </pc:spChg>
        <pc:spChg chg="mod">
          <ac:chgData name="LIENHARD Laurent" userId="b1ab8b28-dbc4-4bee-a198-549c180a06f6" providerId="ADAL" clId="{AED71698-2E67-40E4-975B-CF9BC9516F32}" dt="2023-01-08T13:16:14.399" v="4389"/>
          <ac:spMkLst>
            <pc:docMk/>
            <pc:sldMk cId="2181846860" sldId="282"/>
            <ac:spMk id="11" creationId="{24504389-37CD-8E7D-C14C-B3305A5162C3}"/>
          </ac:spMkLst>
        </pc:spChg>
        <pc:spChg chg="mod">
          <ac:chgData name="LIENHARD Laurent" userId="b1ab8b28-dbc4-4bee-a198-549c180a06f6" providerId="ADAL" clId="{AED71698-2E67-40E4-975B-CF9BC9516F32}" dt="2023-01-08T13:16:14.399" v="4389"/>
          <ac:spMkLst>
            <pc:docMk/>
            <pc:sldMk cId="2181846860" sldId="282"/>
            <ac:spMk id="13" creationId="{24B390B5-349A-03F3-572B-EC635C11681A}"/>
          </ac:spMkLst>
        </pc:spChg>
        <pc:spChg chg="mod">
          <ac:chgData name="LIENHARD Laurent" userId="b1ab8b28-dbc4-4bee-a198-549c180a06f6" providerId="ADAL" clId="{AED71698-2E67-40E4-975B-CF9BC9516F32}" dt="2023-01-08T13:16:15.951" v="4390"/>
          <ac:spMkLst>
            <pc:docMk/>
            <pc:sldMk cId="2181846860" sldId="282"/>
            <ac:spMk id="15" creationId="{5B6933FE-68F7-C46E-7A91-7802B51CD813}"/>
          </ac:spMkLst>
        </pc:spChg>
        <pc:spChg chg="mod">
          <ac:chgData name="LIENHARD Laurent" userId="b1ab8b28-dbc4-4bee-a198-549c180a06f6" providerId="ADAL" clId="{AED71698-2E67-40E4-975B-CF9BC9516F32}" dt="2023-01-08T13:16:15.951" v="4390"/>
          <ac:spMkLst>
            <pc:docMk/>
            <pc:sldMk cId="2181846860" sldId="282"/>
            <ac:spMk id="16" creationId="{DC0C94A7-9F9D-8D49-ED2A-B2D32E73C8A2}"/>
          </ac:spMkLst>
        </pc:spChg>
        <pc:spChg chg="mod">
          <ac:chgData name="LIENHARD Laurent" userId="b1ab8b28-dbc4-4bee-a198-549c180a06f6" providerId="ADAL" clId="{AED71698-2E67-40E4-975B-CF9BC9516F32}" dt="2023-01-08T13:16:15.951" v="4390"/>
          <ac:spMkLst>
            <pc:docMk/>
            <pc:sldMk cId="2181846860" sldId="282"/>
            <ac:spMk id="17" creationId="{607AA9AF-0B77-CE18-9D5B-2C8C0BCFB7D9}"/>
          </ac:spMkLst>
        </pc:spChg>
        <pc:grpChg chg="add mod">
          <ac:chgData name="LIENHARD Laurent" userId="b1ab8b28-dbc4-4bee-a198-549c180a06f6" providerId="ADAL" clId="{AED71698-2E67-40E4-975B-CF9BC9516F32}" dt="2023-01-08T13:16:14.399" v="4389"/>
          <ac:grpSpMkLst>
            <pc:docMk/>
            <pc:sldMk cId="2181846860" sldId="282"/>
            <ac:grpSpMk id="3" creationId="{2CECA7B8-F9A5-9F74-DF9B-4F4D96794C58}"/>
          </ac:grpSpMkLst>
        </pc:grpChg>
        <pc:grpChg chg="add mod">
          <ac:chgData name="LIENHARD Laurent" userId="b1ab8b28-dbc4-4bee-a198-549c180a06f6" providerId="ADAL" clId="{AED71698-2E67-40E4-975B-CF9BC9516F32}" dt="2023-01-08T13:16:20.589" v="4391" actId="1076"/>
          <ac:grpSpMkLst>
            <pc:docMk/>
            <pc:sldMk cId="2181846860" sldId="282"/>
            <ac:grpSpMk id="14" creationId="{0E998C83-FAF4-207B-1BBC-22537931AA9C}"/>
          </ac:grpSpMkLst>
        </pc:grpChg>
        <pc:picChg chg="add mod">
          <ac:chgData name="LIENHARD Laurent" userId="b1ab8b28-dbc4-4bee-a198-549c180a06f6" providerId="ADAL" clId="{AED71698-2E67-40E4-975B-CF9BC9516F32}" dt="2023-01-08T13:36:16.201" v="4996"/>
          <ac:picMkLst>
            <pc:docMk/>
            <pc:sldMk cId="2181846860" sldId="282"/>
            <ac:picMk id="18" creationId="{9D847885-73E2-D0DB-476C-D2114FC63414}"/>
          </ac:picMkLst>
        </pc:picChg>
      </pc:sldChg>
      <pc:sldChg chg="addSp delSp modSp add mod modTransition modNotesTx">
        <pc:chgData name="LIENHARD Laurent" userId="b1ab8b28-dbc4-4bee-a198-549c180a06f6" providerId="ADAL" clId="{AED71698-2E67-40E4-975B-CF9BC9516F32}" dt="2023-01-08T13:36:26.549" v="5001"/>
        <pc:sldMkLst>
          <pc:docMk/>
          <pc:sldMk cId="2245030119" sldId="283"/>
        </pc:sldMkLst>
        <pc:spChg chg="add del mod">
          <ac:chgData name="LIENHARD Laurent" userId="b1ab8b28-dbc4-4bee-a198-549c180a06f6" providerId="ADAL" clId="{AED71698-2E67-40E4-975B-CF9BC9516F32}" dt="2023-01-08T13:22:43.348" v="4423" actId="478"/>
          <ac:spMkLst>
            <pc:docMk/>
            <pc:sldMk cId="2245030119" sldId="283"/>
            <ac:spMk id="10" creationId="{E6B3C7D0-37DF-A0E9-FBFC-A7F4A08805AE}"/>
          </ac:spMkLst>
        </pc:spChg>
        <pc:spChg chg="del">
          <ac:chgData name="LIENHARD Laurent" userId="b1ab8b28-dbc4-4bee-a198-549c180a06f6" providerId="ADAL" clId="{AED71698-2E67-40E4-975B-CF9BC9516F32}" dt="2023-01-08T13:21:59.293" v="4405" actId="478"/>
          <ac:spMkLst>
            <pc:docMk/>
            <pc:sldMk cId="2245030119" sldId="283"/>
            <ac:spMk id="11" creationId="{92AAF22B-B2D8-34C5-F643-22135F4F7E04}"/>
          </ac:spMkLst>
        </pc:spChg>
        <pc:spChg chg="del">
          <ac:chgData name="LIENHARD Laurent" userId="b1ab8b28-dbc4-4bee-a198-549c180a06f6" providerId="ADAL" clId="{AED71698-2E67-40E4-975B-CF9BC9516F32}" dt="2023-01-08T13:21:58.358" v="4404" actId="478"/>
          <ac:spMkLst>
            <pc:docMk/>
            <pc:sldMk cId="2245030119" sldId="283"/>
            <ac:spMk id="12" creationId="{99556905-EBA8-7494-B9E5-85D859AD8831}"/>
          </ac:spMkLst>
        </pc:spChg>
        <pc:spChg chg="mod">
          <ac:chgData name="LIENHARD Laurent" userId="b1ab8b28-dbc4-4bee-a198-549c180a06f6" providerId="ADAL" clId="{AED71698-2E67-40E4-975B-CF9BC9516F32}" dt="2023-01-08T13:22:09.347" v="4419" actId="20577"/>
          <ac:spMkLst>
            <pc:docMk/>
            <pc:sldMk cId="2245030119" sldId="283"/>
            <ac:spMk id="23" creationId="{9D4FC0C3-1B47-CE90-5DB6-57590B08C0CF}"/>
          </ac:spMkLst>
        </pc:spChg>
        <pc:picChg chg="del">
          <ac:chgData name="LIENHARD Laurent" userId="b1ab8b28-dbc4-4bee-a198-549c180a06f6" providerId="ADAL" clId="{AED71698-2E67-40E4-975B-CF9BC9516F32}" dt="2023-01-08T13:21:57.046" v="4403" actId="478"/>
          <ac:picMkLst>
            <pc:docMk/>
            <pc:sldMk cId="2245030119" sldId="283"/>
            <ac:picMk id="3" creationId="{C5371E69-54F7-217A-8B50-105766955AF1}"/>
          </ac:picMkLst>
        </pc:picChg>
        <pc:picChg chg="del">
          <ac:chgData name="LIENHARD Laurent" userId="b1ab8b28-dbc4-4bee-a198-549c180a06f6" providerId="ADAL" clId="{AED71698-2E67-40E4-975B-CF9BC9516F32}" dt="2023-01-08T13:21:53.836" v="4400" actId="478"/>
          <ac:picMkLst>
            <pc:docMk/>
            <pc:sldMk cId="2245030119" sldId="283"/>
            <ac:picMk id="4" creationId="{AAD06B83-DEC8-096E-3F1E-422A8B4BAB67}"/>
          </ac:picMkLst>
        </pc:picChg>
        <pc:picChg chg="del">
          <ac:chgData name="LIENHARD Laurent" userId="b1ab8b28-dbc4-4bee-a198-549c180a06f6" providerId="ADAL" clId="{AED71698-2E67-40E4-975B-CF9BC9516F32}" dt="2023-01-08T13:21:59.863" v="4406" actId="478"/>
          <ac:picMkLst>
            <pc:docMk/>
            <pc:sldMk cId="2245030119" sldId="283"/>
            <ac:picMk id="5" creationId="{BFA43384-9784-31BF-241E-981FE8571018}"/>
          </ac:picMkLst>
        </pc:picChg>
        <pc:picChg chg="del">
          <ac:chgData name="LIENHARD Laurent" userId="b1ab8b28-dbc4-4bee-a198-549c180a06f6" providerId="ADAL" clId="{AED71698-2E67-40E4-975B-CF9BC9516F32}" dt="2023-01-08T13:21:53.033" v="4399" actId="478"/>
          <ac:picMkLst>
            <pc:docMk/>
            <pc:sldMk cId="2245030119" sldId="283"/>
            <ac:picMk id="8" creationId="{1049B4AC-3245-B2A0-D53A-E264DC6E7151}"/>
          </ac:picMkLst>
        </pc:picChg>
        <pc:picChg chg="add mod">
          <ac:chgData name="LIENHARD Laurent" userId="b1ab8b28-dbc4-4bee-a198-549c180a06f6" providerId="ADAL" clId="{AED71698-2E67-40E4-975B-CF9BC9516F32}" dt="2023-01-08T13:22:52.460" v="4425" actId="1076"/>
          <ac:picMkLst>
            <pc:docMk/>
            <pc:sldMk cId="2245030119" sldId="283"/>
            <ac:picMk id="9" creationId="{A4021C54-670D-82EF-11F7-E09B9A1F516E}"/>
          </ac:picMkLst>
        </pc:picChg>
        <pc:picChg chg="add mod">
          <ac:chgData name="LIENHARD Laurent" userId="b1ab8b28-dbc4-4bee-a198-549c180a06f6" providerId="ADAL" clId="{AED71698-2E67-40E4-975B-CF9BC9516F32}" dt="2023-01-08T13:36:26.549" v="5001"/>
          <ac:picMkLst>
            <pc:docMk/>
            <pc:sldMk cId="2245030119" sldId="283"/>
            <ac:picMk id="21" creationId="{D16FB633-BD38-C399-F255-5004908207FD}"/>
          </ac:picMkLst>
        </pc:picChg>
        <pc:cxnChg chg="del mod">
          <ac:chgData name="LIENHARD Laurent" userId="b1ab8b28-dbc4-4bee-a198-549c180a06f6" providerId="ADAL" clId="{AED71698-2E67-40E4-975B-CF9BC9516F32}" dt="2023-01-08T13:21:56.446" v="4402" actId="478"/>
          <ac:cxnSpMkLst>
            <pc:docMk/>
            <pc:sldMk cId="2245030119" sldId="283"/>
            <ac:cxnSpMk id="6" creationId="{56B34337-A61F-2843-9397-CB03BE74C604}"/>
          </ac:cxnSpMkLst>
        </pc:cxnChg>
        <pc:cxnChg chg="del mod">
          <ac:chgData name="LIENHARD Laurent" userId="b1ab8b28-dbc4-4bee-a198-549c180a06f6" providerId="ADAL" clId="{AED71698-2E67-40E4-975B-CF9BC9516F32}" dt="2023-01-08T13:21:54.975" v="4401" actId="478"/>
          <ac:cxnSpMkLst>
            <pc:docMk/>
            <pc:sldMk cId="2245030119" sldId="283"/>
            <ac:cxnSpMk id="7" creationId="{FDDE3B5D-7C34-1B61-914C-FD41C3B3DA09}"/>
          </ac:cxnSpMkLst>
        </pc:cxnChg>
      </pc:sldChg>
      <pc:sldChg chg="addSp modSp add mod modNotesTx">
        <pc:chgData name="LIENHARD Laurent" userId="b1ab8b28-dbc4-4bee-a198-549c180a06f6" providerId="ADAL" clId="{AED71698-2E67-40E4-975B-CF9BC9516F32}" dt="2023-01-08T13:43:53.800" v="5464" actId="20577"/>
        <pc:sldMkLst>
          <pc:docMk/>
          <pc:sldMk cId="185752178" sldId="284"/>
        </pc:sldMkLst>
        <pc:spChg chg="mod">
          <ac:chgData name="LIENHARD Laurent" userId="b1ab8b28-dbc4-4bee-a198-549c180a06f6" providerId="ADAL" clId="{AED71698-2E67-40E4-975B-CF9BC9516F32}" dt="2023-01-08T13:33:25.056" v="4931" actId="20577"/>
          <ac:spMkLst>
            <pc:docMk/>
            <pc:sldMk cId="185752178" sldId="284"/>
            <ac:spMk id="2" creationId="{CFC78F25-3F08-7295-CD64-3B02F843577F}"/>
          </ac:spMkLst>
        </pc:spChg>
        <pc:picChg chg="add mod">
          <ac:chgData name="LIENHARD Laurent" userId="b1ab8b28-dbc4-4bee-a198-549c180a06f6" providerId="ADAL" clId="{AED71698-2E67-40E4-975B-CF9BC9516F32}" dt="2023-01-08T13:35:36.665" v="4958"/>
          <ac:picMkLst>
            <pc:docMk/>
            <pc:sldMk cId="185752178" sldId="284"/>
            <ac:picMk id="8" creationId="{F5DB3A7F-5E6E-83BA-3426-6D33D997F015}"/>
          </ac:picMkLst>
        </pc:picChg>
      </pc:sldChg>
      <pc:sldChg chg="modSp add mod modNotesTx">
        <pc:chgData name="LIENHARD Laurent" userId="b1ab8b28-dbc4-4bee-a198-549c180a06f6" providerId="ADAL" clId="{AED71698-2E67-40E4-975B-CF9BC9516F32}" dt="2023-01-11T16:32:03.359" v="10898" actId="20577"/>
        <pc:sldMkLst>
          <pc:docMk/>
          <pc:sldMk cId="3268342567" sldId="285"/>
        </pc:sldMkLst>
        <pc:spChg chg="mod">
          <ac:chgData name="LIENHARD Laurent" userId="b1ab8b28-dbc4-4bee-a198-549c180a06f6" providerId="ADAL" clId="{AED71698-2E67-40E4-975B-CF9BC9516F32}" dt="2023-01-11T08:58:40.015" v="6921" actId="108"/>
          <ac:spMkLst>
            <pc:docMk/>
            <pc:sldMk cId="3268342567" sldId="285"/>
            <ac:spMk id="6" creationId="{DF20A779-FDEB-DB71-7837-8FCD01EEA1C4}"/>
          </ac:spMkLst>
        </pc:spChg>
      </pc:sldChg>
      <pc:sldChg chg="add ord modNotesTx">
        <pc:chgData name="LIENHARD Laurent" userId="b1ab8b28-dbc4-4bee-a198-549c180a06f6" providerId="ADAL" clId="{AED71698-2E67-40E4-975B-CF9BC9516F32}" dt="2023-01-11T16:12:52.388" v="9165" actId="20577"/>
        <pc:sldMkLst>
          <pc:docMk/>
          <pc:sldMk cId="4165455900" sldId="286"/>
        </pc:sldMkLst>
      </pc:sldChg>
      <pc:sldChg chg="modNotesTx">
        <pc:chgData name="LIENHARD Laurent" userId="b1ab8b28-dbc4-4bee-a198-549c180a06f6" providerId="ADAL" clId="{AED71698-2E67-40E4-975B-CF9BC9516F32}" dt="2023-01-11T16:17:43.029" v="9593" actId="20577"/>
        <pc:sldMkLst>
          <pc:docMk/>
          <pc:sldMk cId="1548692845" sldId="287"/>
        </pc:sldMkLst>
      </pc:sldChg>
      <pc:sldChg chg="del">
        <pc:chgData name="LIENHARD Laurent" userId="b1ab8b28-dbc4-4bee-a198-549c180a06f6" providerId="ADAL" clId="{AED71698-2E67-40E4-975B-CF9BC9516F32}" dt="2023-01-09T16:06:22.591" v="6706" actId="47"/>
        <pc:sldMkLst>
          <pc:docMk/>
          <pc:sldMk cId="2770470667" sldId="288"/>
        </pc:sldMkLst>
      </pc:sldChg>
    </pc:docChg>
  </pc:docChgLst>
  <pc:docChgLst>
    <pc:chgData name="LIENHARD Laurent" userId="b1ab8b28-dbc4-4bee-a198-549c180a06f6" providerId="ADAL" clId="{62523C83-4949-41CE-A840-E08C8BEDE5C9}"/>
    <pc:docChg chg="undo custSel addSld delSld modSld sldOrd">
      <pc:chgData name="LIENHARD Laurent" userId="b1ab8b28-dbc4-4bee-a198-549c180a06f6" providerId="ADAL" clId="{62523C83-4949-41CE-A840-E08C8BEDE5C9}" dt="2022-10-27T17:54:44.909" v="2901" actId="20577"/>
      <pc:docMkLst>
        <pc:docMk/>
      </pc:docMkLst>
      <pc:sldChg chg="modSp mod modNotesTx">
        <pc:chgData name="LIENHARD Laurent" userId="b1ab8b28-dbc4-4bee-a198-549c180a06f6" providerId="ADAL" clId="{62523C83-4949-41CE-A840-E08C8BEDE5C9}" dt="2022-10-27T09:21:30.836" v="340" actId="20577"/>
        <pc:sldMkLst>
          <pc:docMk/>
          <pc:sldMk cId="2192409528" sldId="256"/>
        </pc:sldMkLst>
        <pc:spChg chg="mod">
          <ac:chgData name="LIENHARD Laurent" userId="b1ab8b28-dbc4-4bee-a198-549c180a06f6" providerId="ADAL" clId="{62523C83-4949-41CE-A840-E08C8BEDE5C9}" dt="2022-10-27T09:21:30.836" v="340" actId="20577"/>
          <ac:spMkLst>
            <pc:docMk/>
            <pc:sldMk cId="2192409528" sldId="256"/>
            <ac:spMk id="72" creationId="{BD16BCC3-5197-A42F-94C0-954746239AB4}"/>
          </ac:spMkLst>
        </pc:spChg>
      </pc:sldChg>
      <pc:sldChg chg="addSp delSp modSp mod modNotesTx">
        <pc:chgData name="LIENHARD Laurent" userId="b1ab8b28-dbc4-4bee-a198-549c180a06f6" providerId="ADAL" clId="{62523C83-4949-41CE-A840-E08C8BEDE5C9}" dt="2022-10-27T12:32:36.811" v="1736" actId="207"/>
        <pc:sldMkLst>
          <pc:docMk/>
          <pc:sldMk cId="1241875713" sldId="257"/>
        </pc:sldMkLst>
        <pc:spChg chg="del mod">
          <ac:chgData name="LIENHARD Laurent" userId="b1ab8b28-dbc4-4bee-a198-549c180a06f6" providerId="ADAL" clId="{62523C83-4949-41CE-A840-E08C8BEDE5C9}" dt="2022-10-27T10:06:57.200" v="1648" actId="478"/>
          <ac:spMkLst>
            <pc:docMk/>
            <pc:sldMk cId="1241875713" sldId="257"/>
            <ac:spMk id="2" creationId="{CFC78F25-3F08-7295-CD64-3B02F843577F}"/>
          </ac:spMkLst>
        </pc:spChg>
        <pc:spChg chg="mod">
          <ac:chgData name="LIENHARD Laurent" userId="b1ab8b28-dbc4-4bee-a198-549c180a06f6" providerId="ADAL" clId="{62523C83-4949-41CE-A840-E08C8BEDE5C9}" dt="2022-10-27T12:32:36.811" v="1736" actId="207"/>
          <ac:spMkLst>
            <pc:docMk/>
            <pc:sldMk cId="1241875713" sldId="257"/>
            <ac:spMk id="3" creationId="{7086020B-1882-E2C1-0E3E-65640D963252}"/>
          </ac:spMkLst>
        </pc:spChg>
        <pc:spChg chg="add del mod">
          <ac:chgData name="LIENHARD Laurent" userId="b1ab8b28-dbc4-4bee-a198-549c180a06f6" providerId="ADAL" clId="{62523C83-4949-41CE-A840-E08C8BEDE5C9}" dt="2022-10-27T10:06:59.779" v="1649"/>
          <ac:spMkLst>
            <pc:docMk/>
            <pc:sldMk cId="1241875713" sldId="257"/>
            <ac:spMk id="4" creationId="{8C367CE6-9BE2-D5DE-2F04-42F945B16370}"/>
          </ac:spMkLst>
        </pc:spChg>
      </pc:sldChg>
      <pc:sldChg chg="modNotesTx">
        <pc:chgData name="LIENHARD Laurent" userId="b1ab8b28-dbc4-4bee-a198-549c180a06f6" providerId="ADAL" clId="{62523C83-4949-41CE-A840-E08C8BEDE5C9}" dt="2022-10-27T12:53:47.537" v="1952" actId="20577"/>
        <pc:sldMkLst>
          <pc:docMk/>
          <pc:sldMk cId="494007048" sldId="258"/>
        </pc:sldMkLst>
      </pc:sldChg>
      <pc:sldChg chg="addSp delSp modSp add mod modTransition modAnim modNotesTx">
        <pc:chgData name="LIENHARD Laurent" userId="b1ab8b28-dbc4-4bee-a198-549c180a06f6" providerId="ADAL" clId="{62523C83-4949-41CE-A840-E08C8BEDE5C9}" dt="2022-10-27T12:32:32.160" v="1735" actId="207"/>
        <pc:sldMkLst>
          <pc:docMk/>
          <pc:sldMk cId="371078757" sldId="259"/>
        </pc:sldMkLst>
        <pc:spChg chg="add del mod">
          <ac:chgData name="LIENHARD Laurent" userId="b1ab8b28-dbc4-4bee-a198-549c180a06f6" providerId="ADAL" clId="{62523C83-4949-41CE-A840-E08C8BEDE5C9}" dt="2022-10-27T10:06:04.503" v="1639" actId="478"/>
          <ac:spMkLst>
            <pc:docMk/>
            <pc:sldMk cId="371078757" sldId="259"/>
            <ac:spMk id="2" creationId="{CFC78F25-3F08-7295-CD64-3B02F843577F}"/>
          </ac:spMkLst>
        </pc:spChg>
        <pc:spChg chg="mod">
          <ac:chgData name="LIENHARD Laurent" userId="b1ab8b28-dbc4-4bee-a198-549c180a06f6" providerId="ADAL" clId="{62523C83-4949-41CE-A840-E08C8BEDE5C9}" dt="2022-10-27T12:32:32.160" v="1735" actId="207"/>
          <ac:spMkLst>
            <pc:docMk/>
            <pc:sldMk cId="371078757" sldId="259"/>
            <ac:spMk id="3" creationId="{7086020B-1882-E2C1-0E3E-65640D963252}"/>
          </ac:spMkLst>
        </pc:spChg>
        <pc:spChg chg="add mod">
          <ac:chgData name="LIENHARD Laurent" userId="b1ab8b28-dbc4-4bee-a198-549c180a06f6" providerId="ADAL" clId="{62523C83-4949-41CE-A840-E08C8BEDE5C9}" dt="2022-10-27T10:08:02.314" v="1653" actId="1076"/>
          <ac:spMkLst>
            <pc:docMk/>
            <pc:sldMk cId="371078757" sldId="259"/>
            <ac:spMk id="4" creationId="{3939C1D2-C936-CB56-5E13-31B080CFA55F}"/>
          </ac:spMkLst>
        </pc:spChg>
        <pc:spChg chg="add mod">
          <ac:chgData name="LIENHARD Laurent" userId="b1ab8b28-dbc4-4bee-a198-549c180a06f6" providerId="ADAL" clId="{62523C83-4949-41CE-A840-E08C8BEDE5C9}" dt="2022-10-27T10:06:07.127" v="1640"/>
          <ac:spMkLst>
            <pc:docMk/>
            <pc:sldMk cId="371078757" sldId="259"/>
            <ac:spMk id="5" creationId="{672FFEAC-022D-57B4-E800-E95CBAE84532}"/>
          </ac:spMkLst>
        </pc:spChg>
        <pc:spChg chg="add del mod">
          <ac:chgData name="LIENHARD Laurent" userId="b1ab8b28-dbc4-4bee-a198-549c180a06f6" providerId="ADAL" clId="{62523C83-4949-41CE-A840-E08C8BEDE5C9}" dt="2022-10-27T10:05:02.094" v="1621" actId="478"/>
          <ac:spMkLst>
            <pc:docMk/>
            <pc:sldMk cId="371078757" sldId="259"/>
            <ac:spMk id="7" creationId="{981A9F43-94E5-AFE3-FBCB-4B9AC2B4D5B6}"/>
          </ac:spMkLst>
        </pc:spChg>
        <pc:spChg chg="add del mod">
          <ac:chgData name="LIENHARD Laurent" userId="b1ab8b28-dbc4-4bee-a198-549c180a06f6" providerId="ADAL" clId="{62523C83-4949-41CE-A840-E08C8BEDE5C9}" dt="2022-10-27T10:05:07.113" v="1623" actId="478"/>
          <ac:spMkLst>
            <pc:docMk/>
            <pc:sldMk cId="371078757" sldId="259"/>
            <ac:spMk id="9" creationId="{8EE0BCF6-4254-6E83-513C-0032BA3770E6}"/>
          </ac:spMkLst>
        </pc:spChg>
        <pc:spChg chg="add del mod">
          <ac:chgData name="LIENHARD Laurent" userId="b1ab8b28-dbc4-4bee-a198-549c180a06f6" providerId="ADAL" clId="{62523C83-4949-41CE-A840-E08C8BEDE5C9}" dt="2022-10-27T10:05:17.723" v="1626" actId="478"/>
          <ac:spMkLst>
            <pc:docMk/>
            <pc:sldMk cId="371078757" sldId="259"/>
            <ac:spMk id="11" creationId="{B6B26BC2-F58B-40F2-9592-B28FE1991F32}"/>
          </ac:spMkLst>
        </pc:spChg>
        <pc:spChg chg="add del mod">
          <ac:chgData name="LIENHARD Laurent" userId="b1ab8b28-dbc4-4bee-a198-549c180a06f6" providerId="ADAL" clId="{62523C83-4949-41CE-A840-E08C8BEDE5C9}" dt="2022-10-27T10:05:49.743" v="1632" actId="21"/>
          <ac:spMkLst>
            <pc:docMk/>
            <pc:sldMk cId="371078757" sldId="259"/>
            <ac:spMk id="13" creationId="{B49A5A40-0504-BD8B-E744-E535FF9C7121}"/>
          </ac:spMkLst>
        </pc:spChg>
      </pc:sldChg>
      <pc:sldChg chg="add del">
        <pc:chgData name="LIENHARD Laurent" userId="b1ab8b28-dbc4-4bee-a198-549c180a06f6" providerId="ADAL" clId="{62523C83-4949-41CE-A840-E08C8BEDE5C9}" dt="2022-10-27T10:00:38.766" v="1488" actId="47"/>
        <pc:sldMkLst>
          <pc:docMk/>
          <pc:sldMk cId="1323825850" sldId="260"/>
        </pc:sldMkLst>
      </pc:sldChg>
      <pc:sldChg chg="addSp delSp modSp add mod modAnim modNotesTx">
        <pc:chgData name="LIENHARD Laurent" userId="b1ab8b28-dbc4-4bee-a198-549c180a06f6" providerId="ADAL" clId="{62523C83-4949-41CE-A840-E08C8BEDE5C9}" dt="2022-10-27T12:35:18.073" v="1753" actId="1076"/>
        <pc:sldMkLst>
          <pc:docMk/>
          <pc:sldMk cId="3667449598" sldId="260"/>
        </pc:sldMkLst>
        <pc:spChg chg="mod">
          <ac:chgData name="LIENHARD Laurent" userId="b1ab8b28-dbc4-4bee-a198-549c180a06f6" providerId="ADAL" clId="{62523C83-4949-41CE-A840-E08C8BEDE5C9}" dt="2022-10-27T10:04:42.619" v="1617" actId="14100"/>
          <ac:spMkLst>
            <pc:docMk/>
            <pc:sldMk cId="3667449598" sldId="260"/>
            <ac:spMk id="2" creationId="{CFC78F25-3F08-7295-CD64-3B02F843577F}"/>
          </ac:spMkLst>
        </pc:spChg>
        <pc:spChg chg="del">
          <ac:chgData name="LIENHARD Laurent" userId="b1ab8b28-dbc4-4bee-a198-549c180a06f6" providerId="ADAL" clId="{62523C83-4949-41CE-A840-E08C8BEDE5C9}" dt="2022-10-27T10:03:00.601" v="1601" actId="478"/>
          <ac:spMkLst>
            <pc:docMk/>
            <pc:sldMk cId="3667449598" sldId="260"/>
            <ac:spMk id="3" creationId="{7086020B-1882-E2C1-0E3E-65640D963252}"/>
          </ac:spMkLst>
        </pc:spChg>
        <pc:spChg chg="del">
          <ac:chgData name="LIENHARD Laurent" userId="b1ab8b28-dbc4-4bee-a198-549c180a06f6" providerId="ADAL" clId="{62523C83-4949-41CE-A840-E08C8BEDE5C9}" dt="2022-10-27T10:03:29.786" v="1605" actId="478"/>
          <ac:spMkLst>
            <pc:docMk/>
            <pc:sldMk cId="3667449598" sldId="260"/>
            <ac:spMk id="4" creationId="{3939C1D2-C936-CB56-5E13-31B080CFA55F}"/>
          </ac:spMkLst>
        </pc:spChg>
        <pc:spChg chg="add mod">
          <ac:chgData name="LIENHARD Laurent" userId="b1ab8b28-dbc4-4bee-a198-549c180a06f6" providerId="ADAL" clId="{62523C83-4949-41CE-A840-E08C8BEDE5C9}" dt="2022-10-27T12:35:18.073" v="1753" actId="1076"/>
          <ac:spMkLst>
            <pc:docMk/>
            <pc:sldMk cId="3667449598" sldId="260"/>
            <ac:spMk id="6" creationId="{DF20A779-FDEB-DB71-7837-8FCD01EEA1C4}"/>
          </ac:spMkLst>
        </pc:spChg>
        <pc:spChg chg="add del mod">
          <ac:chgData name="LIENHARD Laurent" userId="b1ab8b28-dbc4-4bee-a198-549c180a06f6" providerId="ADAL" clId="{62523C83-4949-41CE-A840-E08C8BEDE5C9}" dt="2022-10-27T12:34:53.760" v="1746" actId="478"/>
          <ac:spMkLst>
            <pc:docMk/>
            <pc:sldMk cId="3667449598" sldId="260"/>
            <ac:spMk id="7" creationId="{044F707D-7EAA-A9A6-02CB-C63D374E0421}"/>
          </ac:spMkLst>
        </pc:spChg>
      </pc:sldChg>
      <pc:sldChg chg="addSp modSp add mod modTransition modNotesTx">
        <pc:chgData name="LIENHARD Laurent" userId="b1ab8b28-dbc4-4bee-a198-549c180a06f6" providerId="ADAL" clId="{62523C83-4949-41CE-A840-E08C8BEDE5C9}" dt="2022-10-27T17:54:44.909" v="2901" actId="20577"/>
        <pc:sldMkLst>
          <pc:docMk/>
          <pc:sldMk cId="1388019805" sldId="261"/>
        </pc:sldMkLst>
        <pc:spChg chg="add">
          <ac:chgData name="LIENHARD Laurent" userId="b1ab8b28-dbc4-4bee-a198-549c180a06f6" providerId="ADAL" clId="{62523C83-4949-41CE-A840-E08C8BEDE5C9}" dt="2022-10-27T12:36:06.088" v="1757" actId="11529"/>
          <ac:spMkLst>
            <pc:docMk/>
            <pc:sldMk cId="1388019805" sldId="261"/>
            <ac:spMk id="3" creationId="{DACC1401-B975-A12C-13CB-A56D1099B04F}"/>
          </ac:spMkLst>
        </pc:spChg>
        <pc:spChg chg="add mod">
          <ac:chgData name="LIENHARD Laurent" userId="b1ab8b28-dbc4-4bee-a198-549c180a06f6" providerId="ADAL" clId="{62523C83-4949-41CE-A840-E08C8BEDE5C9}" dt="2022-10-27T12:36:15.051" v="1759" actId="1076"/>
          <ac:spMkLst>
            <pc:docMk/>
            <pc:sldMk cId="1388019805" sldId="261"/>
            <ac:spMk id="4" creationId="{C41F4C04-C573-D699-C46E-1602C05F4954}"/>
          </ac:spMkLst>
        </pc:spChg>
        <pc:spChg chg="add mod">
          <ac:chgData name="LIENHARD Laurent" userId="b1ab8b28-dbc4-4bee-a198-549c180a06f6" providerId="ADAL" clId="{62523C83-4949-41CE-A840-E08C8BEDE5C9}" dt="2022-10-27T12:36:37.835" v="1783" actId="1076"/>
          <ac:spMkLst>
            <pc:docMk/>
            <pc:sldMk cId="1388019805" sldId="261"/>
            <ac:spMk id="5" creationId="{AAE3790D-A453-90C0-CA8E-2B555E20774E}"/>
          </ac:spMkLst>
        </pc:spChg>
        <pc:spChg chg="mod">
          <ac:chgData name="LIENHARD Laurent" userId="b1ab8b28-dbc4-4bee-a198-549c180a06f6" providerId="ADAL" clId="{62523C83-4949-41CE-A840-E08C8BEDE5C9}" dt="2022-10-27T12:35:52.662" v="1756" actId="1076"/>
          <ac:spMkLst>
            <pc:docMk/>
            <pc:sldMk cId="1388019805" sldId="261"/>
            <ac:spMk id="6" creationId="{DF20A779-FDEB-DB71-7837-8FCD01EEA1C4}"/>
          </ac:spMkLst>
        </pc:spChg>
        <pc:spChg chg="add mod">
          <ac:chgData name="LIENHARD Laurent" userId="b1ab8b28-dbc4-4bee-a198-549c180a06f6" providerId="ADAL" clId="{62523C83-4949-41CE-A840-E08C8BEDE5C9}" dt="2022-10-27T12:36:45.674" v="1789" actId="20577"/>
          <ac:spMkLst>
            <pc:docMk/>
            <pc:sldMk cId="1388019805" sldId="261"/>
            <ac:spMk id="7" creationId="{7F1C8FD5-C979-6DBB-B4B9-2FADE7960410}"/>
          </ac:spMkLst>
        </pc:spChg>
      </pc:sldChg>
      <pc:sldChg chg="addSp delSp modSp add mod ord modTransition delAnim modAnim modNotesTx">
        <pc:chgData name="LIENHARD Laurent" userId="b1ab8b28-dbc4-4bee-a198-549c180a06f6" providerId="ADAL" clId="{62523C83-4949-41CE-A840-E08C8BEDE5C9}" dt="2022-10-27T13:03:22.529" v="2351" actId="1037"/>
        <pc:sldMkLst>
          <pc:docMk/>
          <pc:sldMk cId="3391054793" sldId="262"/>
        </pc:sldMkLst>
        <pc:spChg chg="del">
          <ac:chgData name="LIENHARD Laurent" userId="b1ab8b28-dbc4-4bee-a198-549c180a06f6" providerId="ADAL" clId="{62523C83-4949-41CE-A840-E08C8BEDE5C9}" dt="2022-10-27T12:43:26.729" v="1840" actId="478"/>
          <ac:spMkLst>
            <pc:docMk/>
            <pc:sldMk cId="3391054793" sldId="262"/>
            <ac:spMk id="3" creationId="{7086020B-1882-E2C1-0E3E-65640D963252}"/>
          </ac:spMkLst>
        </pc:spChg>
        <pc:spChg chg="del">
          <ac:chgData name="LIENHARD Laurent" userId="b1ab8b28-dbc4-4bee-a198-549c180a06f6" providerId="ADAL" clId="{62523C83-4949-41CE-A840-E08C8BEDE5C9}" dt="2022-10-27T12:43:35.196" v="1842" actId="478"/>
          <ac:spMkLst>
            <pc:docMk/>
            <pc:sldMk cId="3391054793" sldId="262"/>
            <ac:spMk id="4" creationId="{3939C1D2-C936-CB56-5E13-31B080CFA55F}"/>
          </ac:spMkLst>
        </pc:spChg>
        <pc:spChg chg="mod">
          <ac:chgData name="LIENHARD Laurent" userId="b1ab8b28-dbc4-4bee-a198-549c180a06f6" providerId="ADAL" clId="{62523C83-4949-41CE-A840-E08C8BEDE5C9}" dt="2022-10-27T12:59:16.388" v="2042" actId="164"/>
          <ac:spMkLst>
            <pc:docMk/>
            <pc:sldMk cId="3391054793" sldId="262"/>
            <ac:spMk id="5" creationId="{672FFEAC-022D-57B4-E800-E95CBAE84532}"/>
          </ac:spMkLst>
        </pc:spChg>
        <pc:spChg chg="add del mod">
          <ac:chgData name="LIENHARD Laurent" userId="b1ab8b28-dbc4-4bee-a198-549c180a06f6" providerId="ADAL" clId="{62523C83-4949-41CE-A840-E08C8BEDE5C9}" dt="2022-10-27T12:43:31.206" v="1841" actId="478"/>
          <ac:spMkLst>
            <pc:docMk/>
            <pc:sldMk cId="3391054793" sldId="262"/>
            <ac:spMk id="6" creationId="{FEDB2EC9-E7C3-9B63-702D-978CDA41ED5B}"/>
          </ac:spMkLst>
        </pc:spChg>
        <pc:spChg chg="add mod topLvl">
          <ac:chgData name="LIENHARD Laurent" userId="b1ab8b28-dbc4-4bee-a198-549c180a06f6" providerId="ADAL" clId="{62523C83-4949-41CE-A840-E08C8BEDE5C9}" dt="2022-10-27T13:02:03.694" v="2321" actId="165"/>
          <ac:spMkLst>
            <pc:docMk/>
            <pc:sldMk cId="3391054793" sldId="262"/>
            <ac:spMk id="30" creationId="{8D4016F7-A6DF-CD6A-911D-EED16A3E6B9C}"/>
          </ac:spMkLst>
        </pc:spChg>
        <pc:spChg chg="add mod">
          <ac:chgData name="LIENHARD Laurent" userId="b1ab8b28-dbc4-4bee-a198-549c180a06f6" providerId="ADAL" clId="{62523C83-4949-41CE-A840-E08C8BEDE5C9}" dt="2022-10-27T13:03:22.529" v="2351" actId="1037"/>
          <ac:spMkLst>
            <pc:docMk/>
            <pc:sldMk cId="3391054793" sldId="262"/>
            <ac:spMk id="32" creationId="{BCD246CD-AAB5-83D1-DA1E-B6F0A42208FF}"/>
          </ac:spMkLst>
        </pc:spChg>
        <pc:grpChg chg="add mod">
          <ac:chgData name="LIENHARD Laurent" userId="b1ab8b28-dbc4-4bee-a198-549c180a06f6" providerId="ADAL" clId="{62523C83-4949-41CE-A840-E08C8BEDE5C9}" dt="2022-10-27T12:59:16.388" v="2042" actId="164"/>
          <ac:grpSpMkLst>
            <pc:docMk/>
            <pc:sldMk cId="3391054793" sldId="262"/>
            <ac:grpSpMk id="28" creationId="{44F5732E-9908-FBC0-70BF-85B85CDD5C7A}"/>
          </ac:grpSpMkLst>
        </pc:grpChg>
        <pc:grpChg chg="add mod">
          <ac:chgData name="LIENHARD Laurent" userId="b1ab8b28-dbc4-4bee-a198-549c180a06f6" providerId="ADAL" clId="{62523C83-4949-41CE-A840-E08C8BEDE5C9}" dt="2022-10-27T12:59:24.107" v="2043" actId="164"/>
          <ac:grpSpMkLst>
            <pc:docMk/>
            <pc:sldMk cId="3391054793" sldId="262"/>
            <ac:grpSpMk id="29" creationId="{0E0C582D-3601-4A89-8AD4-FE3A8A83AC0C}"/>
          </ac:grpSpMkLst>
        </pc:grpChg>
        <pc:grpChg chg="add del mod">
          <ac:chgData name="LIENHARD Laurent" userId="b1ab8b28-dbc4-4bee-a198-549c180a06f6" providerId="ADAL" clId="{62523C83-4949-41CE-A840-E08C8BEDE5C9}" dt="2022-10-27T13:02:03.694" v="2321" actId="165"/>
          <ac:grpSpMkLst>
            <pc:docMk/>
            <pc:sldMk cId="3391054793" sldId="262"/>
            <ac:grpSpMk id="31" creationId="{0713D1A6-3112-3CC8-47A6-7B484F104984}"/>
          </ac:grpSpMkLst>
        </pc:grpChg>
        <pc:picChg chg="add del mod">
          <ac:chgData name="LIENHARD Laurent" userId="b1ab8b28-dbc4-4bee-a198-549c180a06f6" providerId="ADAL" clId="{62523C83-4949-41CE-A840-E08C8BEDE5C9}" dt="2022-10-27T12:56:09.453" v="1954" actId="478"/>
          <ac:picMkLst>
            <pc:docMk/>
            <pc:sldMk cId="3391054793" sldId="262"/>
            <ac:picMk id="7" creationId="{D05FD5BE-79F1-2DED-B15D-5E6F85558D01}"/>
          </ac:picMkLst>
        </pc:picChg>
        <pc:picChg chg="add mod topLvl">
          <ac:chgData name="LIENHARD Laurent" userId="b1ab8b28-dbc4-4bee-a198-549c180a06f6" providerId="ADAL" clId="{62523C83-4949-41CE-A840-E08C8BEDE5C9}" dt="2022-10-27T13:02:03.694" v="2321" actId="165"/>
          <ac:picMkLst>
            <pc:docMk/>
            <pc:sldMk cId="3391054793" sldId="262"/>
            <ac:picMk id="9" creationId="{DB7B011E-FB08-A60F-119A-4D7AEA98E859}"/>
          </ac:picMkLst>
        </pc:picChg>
        <pc:picChg chg="add del mod">
          <ac:chgData name="LIENHARD Laurent" userId="b1ab8b28-dbc4-4bee-a198-549c180a06f6" providerId="ADAL" clId="{62523C83-4949-41CE-A840-E08C8BEDE5C9}" dt="2022-10-27T12:58:36.635" v="2036" actId="478"/>
          <ac:picMkLst>
            <pc:docMk/>
            <pc:sldMk cId="3391054793" sldId="262"/>
            <ac:picMk id="10" creationId="{39E62A32-295E-7BF2-A317-4D4E11BC00C0}"/>
          </ac:picMkLst>
        </pc:picChg>
        <pc:picChg chg="add del mod">
          <ac:chgData name="LIENHARD Laurent" userId="b1ab8b28-dbc4-4bee-a198-549c180a06f6" providerId="ADAL" clId="{62523C83-4949-41CE-A840-E08C8BEDE5C9}" dt="2022-10-27T12:58:35.858" v="2035" actId="478"/>
          <ac:picMkLst>
            <pc:docMk/>
            <pc:sldMk cId="3391054793" sldId="262"/>
            <ac:picMk id="11" creationId="{41430CF1-77CF-82E6-98F9-BC63BA224668}"/>
          </ac:picMkLst>
        </pc:picChg>
        <pc:picChg chg="add mod">
          <ac:chgData name="LIENHARD Laurent" userId="b1ab8b28-dbc4-4bee-a198-549c180a06f6" providerId="ADAL" clId="{62523C83-4949-41CE-A840-E08C8BEDE5C9}" dt="2022-10-27T12:59:24.107" v="2043" actId="164"/>
          <ac:picMkLst>
            <pc:docMk/>
            <pc:sldMk cId="3391054793" sldId="262"/>
            <ac:picMk id="12" creationId="{05DC6F0A-EF72-E468-9EB4-283D9B4842AA}"/>
          </ac:picMkLst>
        </pc:picChg>
        <pc:picChg chg="add mod">
          <ac:chgData name="LIENHARD Laurent" userId="b1ab8b28-dbc4-4bee-a198-549c180a06f6" providerId="ADAL" clId="{62523C83-4949-41CE-A840-E08C8BEDE5C9}" dt="2022-10-27T12:59:24.107" v="2043" actId="164"/>
          <ac:picMkLst>
            <pc:docMk/>
            <pc:sldMk cId="3391054793" sldId="262"/>
            <ac:picMk id="13" creationId="{8F116122-267C-9456-58CD-EB848F7691DF}"/>
          </ac:picMkLst>
        </pc:picChg>
        <pc:picChg chg="add mod">
          <ac:chgData name="LIENHARD Laurent" userId="b1ab8b28-dbc4-4bee-a198-549c180a06f6" providerId="ADAL" clId="{62523C83-4949-41CE-A840-E08C8BEDE5C9}" dt="2022-10-27T12:59:24.107" v="2043" actId="164"/>
          <ac:picMkLst>
            <pc:docMk/>
            <pc:sldMk cId="3391054793" sldId="262"/>
            <ac:picMk id="14" creationId="{5B218A10-1ECF-D33E-FFAB-97E483274DCC}"/>
          </ac:picMkLst>
        </pc:picChg>
        <pc:picChg chg="add mod">
          <ac:chgData name="LIENHARD Laurent" userId="b1ab8b28-dbc4-4bee-a198-549c180a06f6" providerId="ADAL" clId="{62523C83-4949-41CE-A840-E08C8BEDE5C9}" dt="2022-10-27T12:59:24.107" v="2043" actId="164"/>
          <ac:picMkLst>
            <pc:docMk/>
            <pc:sldMk cId="3391054793" sldId="262"/>
            <ac:picMk id="15" creationId="{9D291378-157E-E606-F1FC-D9E72066BAB0}"/>
          </ac:picMkLst>
        </pc:picChg>
        <pc:picChg chg="add mod">
          <ac:chgData name="LIENHARD Laurent" userId="b1ab8b28-dbc4-4bee-a198-549c180a06f6" providerId="ADAL" clId="{62523C83-4949-41CE-A840-E08C8BEDE5C9}" dt="2022-10-27T12:59:24.107" v="2043" actId="164"/>
          <ac:picMkLst>
            <pc:docMk/>
            <pc:sldMk cId="3391054793" sldId="262"/>
            <ac:picMk id="16" creationId="{3FEB5D9A-3A40-E9CF-46D5-79FFE2403E0B}"/>
          </ac:picMkLst>
        </pc:picChg>
        <pc:picChg chg="add mod">
          <ac:chgData name="LIENHARD Laurent" userId="b1ab8b28-dbc4-4bee-a198-549c180a06f6" providerId="ADAL" clId="{62523C83-4949-41CE-A840-E08C8BEDE5C9}" dt="2022-10-27T12:59:24.107" v="2043" actId="164"/>
          <ac:picMkLst>
            <pc:docMk/>
            <pc:sldMk cId="3391054793" sldId="262"/>
            <ac:picMk id="17" creationId="{66A596D9-7AA2-0E2F-A11D-D0460F5E2A15}"/>
          </ac:picMkLst>
        </pc:picChg>
        <pc:picChg chg="add mod">
          <ac:chgData name="LIENHARD Laurent" userId="b1ab8b28-dbc4-4bee-a198-549c180a06f6" providerId="ADAL" clId="{62523C83-4949-41CE-A840-E08C8BEDE5C9}" dt="2022-10-27T12:59:24.107" v="2043" actId="164"/>
          <ac:picMkLst>
            <pc:docMk/>
            <pc:sldMk cId="3391054793" sldId="262"/>
            <ac:picMk id="18" creationId="{F9A45E7D-DE4D-4C26-E598-5FBBE6503D4B}"/>
          </ac:picMkLst>
        </pc:picChg>
        <pc:picChg chg="add mod">
          <ac:chgData name="LIENHARD Laurent" userId="b1ab8b28-dbc4-4bee-a198-549c180a06f6" providerId="ADAL" clId="{62523C83-4949-41CE-A840-E08C8BEDE5C9}" dt="2022-10-27T12:59:24.107" v="2043" actId="164"/>
          <ac:picMkLst>
            <pc:docMk/>
            <pc:sldMk cId="3391054793" sldId="262"/>
            <ac:picMk id="19" creationId="{CA71A810-5412-8996-4BA4-F4A6CD7F475C}"/>
          </ac:picMkLst>
        </pc:picChg>
        <pc:picChg chg="add mod">
          <ac:chgData name="LIENHARD Laurent" userId="b1ab8b28-dbc4-4bee-a198-549c180a06f6" providerId="ADAL" clId="{62523C83-4949-41CE-A840-E08C8BEDE5C9}" dt="2022-10-27T12:59:24.107" v="2043" actId="164"/>
          <ac:picMkLst>
            <pc:docMk/>
            <pc:sldMk cId="3391054793" sldId="262"/>
            <ac:picMk id="20" creationId="{CD410D3E-AAB3-E564-0C3C-CCA6E2768184}"/>
          </ac:picMkLst>
        </pc:picChg>
        <pc:picChg chg="add mod">
          <ac:chgData name="LIENHARD Laurent" userId="b1ab8b28-dbc4-4bee-a198-549c180a06f6" providerId="ADAL" clId="{62523C83-4949-41CE-A840-E08C8BEDE5C9}" dt="2022-10-27T12:59:24.107" v="2043" actId="164"/>
          <ac:picMkLst>
            <pc:docMk/>
            <pc:sldMk cId="3391054793" sldId="262"/>
            <ac:picMk id="21" creationId="{F646684D-03E7-5305-BA4F-EE45B7CA44B4}"/>
          </ac:picMkLst>
        </pc:picChg>
        <pc:picChg chg="add mod">
          <ac:chgData name="LIENHARD Laurent" userId="b1ab8b28-dbc4-4bee-a198-549c180a06f6" providerId="ADAL" clId="{62523C83-4949-41CE-A840-E08C8BEDE5C9}" dt="2022-10-27T12:59:24.107" v="2043" actId="164"/>
          <ac:picMkLst>
            <pc:docMk/>
            <pc:sldMk cId="3391054793" sldId="262"/>
            <ac:picMk id="22" creationId="{FA9A385D-51E9-B553-C47A-53C0D88E64F2}"/>
          </ac:picMkLst>
        </pc:picChg>
        <pc:cxnChg chg="add mod">
          <ac:chgData name="LIENHARD Laurent" userId="b1ab8b28-dbc4-4bee-a198-549c180a06f6" providerId="ADAL" clId="{62523C83-4949-41CE-A840-E08C8BEDE5C9}" dt="2022-10-27T13:02:00.411" v="2320" actId="1076"/>
          <ac:cxnSpMkLst>
            <pc:docMk/>
            <pc:sldMk cId="3391054793" sldId="262"/>
            <ac:cxnSpMk id="24" creationId="{6C28E380-9DE8-4771-97B9-701B1DEC06CD}"/>
          </ac:cxnSpMkLst>
        </pc:cxnChg>
        <pc:cxnChg chg="add mod">
          <ac:chgData name="LIENHARD Laurent" userId="b1ab8b28-dbc4-4bee-a198-549c180a06f6" providerId="ADAL" clId="{62523C83-4949-41CE-A840-E08C8BEDE5C9}" dt="2022-10-27T13:02:00.411" v="2320" actId="1076"/>
          <ac:cxnSpMkLst>
            <pc:docMk/>
            <pc:sldMk cId="3391054793" sldId="262"/>
            <ac:cxnSpMk id="25" creationId="{0F58D0E6-D61C-A4A9-E8E4-CE3354405448}"/>
          </ac:cxnSpMkLst>
        </pc:cxnChg>
      </pc:sldChg>
      <pc:sldChg chg="addSp delSp modSp add mod modTransition delAnim modAnim modNotesTx">
        <pc:chgData name="LIENHARD Laurent" userId="b1ab8b28-dbc4-4bee-a198-549c180a06f6" providerId="ADAL" clId="{62523C83-4949-41CE-A840-E08C8BEDE5C9}" dt="2022-10-27T17:52:14.017" v="2596" actId="20577"/>
        <pc:sldMkLst>
          <pc:docMk/>
          <pc:sldMk cId="1584192833" sldId="263"/>
        </pc:sldMkLst>
        <pc:spChg chg="mod">
          <ac:chgData name="LIENHARD Laurent" userId="b1ab8b28-dbc4-4bee-a198-549c180a06f6" providerId="ADAL" clId="{62523C83-4949-41CE-A840-E08C8BEDE5C9}" dt="2022-10-27T13:06:04.224" v="2461" actId="20577"/>
          <ac:spMkLst>
            <pc:docMk/>
            <pc:sldMk cId="1584192833" sldId="263"/>
            <ac:spMk id="30" creationId="{8D4016F7-A6DF-CD6A-911D-EED16A3E6B9C}"/>
          </ac:spMkLst>
        </pc:spChg>
        <pc:spChg chg="del mod">
          <ac:chgData name="LIENHARD Laurent" userId="b1ab8b28-dbc4-4bee-a198-549c180a06f6" providerId="ADAL" clId="{62523C83-4949-41CE-A840-E08C8BEDE5C9}" dt="2022-10-27T13:06:06.944" v="2462" actId="478"/>
          <ac:spMkLst>
            <pc:docMk/>
            <pc:sldMk cId="1584192833" sldId="263"/>
            <ac:spMk id="32" creationId="{BCD246CD-AAB5-83D1-DA1E-B6F0A42208FF}"/>
          </ac:spMkLst>
        </pc:spChg>
        <pc:grpChg chg="add mod">
          <ac:chgData name="LIENHARD Laurent" userId="b1ab8b28-dbc4-4bee-a198-549c180a06f6" providerId="ADAL" clId="{62523C83-4949-41CE-A840-E08C8BEDE5C9}" dt="2022-10-27T13:06:34.394" v="2463"/>
          <ac:grpSpMkLst>
            <pc:docMk/>
            <pc:sldMk cId="1584192833" sldId="263"/>
            <ac:grpSpMk id="2" creationId="{7FF0FF0D-81ED-139F-9B14-B8424091021A}"/>
          </ac:grpSpMkLst>
        </pc:grpChg>
        <pc:grpChg chg="del">
          <ac:chgData name="LIENHARD Laurent" userId="b1ab8b28-dbc4-4bee-a198-549c180a06f6" providerId="ADAL" clId="{62523C83-4949-41CE-A840-E08C8BEDE5C9}" dt="2022-10-27T13:04:43.070" v="2353" actId="478"/>
          <ac:grpSpMkLst>
            <pc:docMk/>
            <pc:sldMk cId="1584192833" sldId="263"/>
            <ac:grpSpMk id="29" creationId="{0E0C582D-3601-4A89-8AD4-FE3A8A83AC0C}"/>
          </ac:grpSpMkLst>
        </pc:grpChg>
        <pc:picChg chg="mod">
          <ac:chgData name="LIENHARD Laurent" userId="b1ab8b28-dbc4-4bee-a198-549c180a06f6" providerId="ADAL" clId="{62523C83-4949-41CE-A840-E08C8BEDE5C9}" dt="2022-10-27T13:06:34.394" v="2463"/>
          <ac:picMkLst>
            <pc:docMk/>
            <pc:sldMk cId="1584192833" sldId="263"/>
            <ac:picMk id="3" creationId="{F3F5653B-C4E9-37A6-F542-B62B67B72239}"/>
          </ac:picMkLst>
        </pc:picChg>
        <pc:picChg chg="mod">
          <ac:chgData name="LIENHARD Laurent" userId="b1ab8b28-dbc4-4bee-a198-549c180a06f6" providerId="ADAL" clId="{62523C83-4949-41CE-A840-E08C8BEDE5C9}" dt="2022-10-27T13:06:34.394" v="2463"/>
          <ac:picMkLst>
            <pc:docMk/>
            <pc:sldMk cId="1584192833" sldId="263"/>
            <ac:picMk id="4" creationId="{B78DD973-CD35-DBC6-375F-EE3D65243B78}"/>
          </ac:picMkLst>
        </pc:picChg>
        <pc:picChg chg="mod">
          <ac:chgData name="LIENHARD Laurent" userId="b1ab8b28-dbc4-4bee-a198-549c180a06f6" providerId="ADAL" clId="{62523C83-4949-41CE-A840-E08C8BEDE5C9}" dt="2022-10-27T13:06:34.394" v="2463"/>
          <ac:picMkLst>
            <pc:docMk/>
            <pc:sldMk cId="1584192833" sldId="263"/>
            <ac:picMk id="6" creationId="{303DEC8C-25C2-E2EF-E991-7FD1905F459E}"/>
          </ac:picMkLst>
        </pc:picChg>
        <pc:picChg chg="mod">
          <ac:chgData name="LIENHARD Laurent" userId="b1ab8b28-dbc4-4bee-a198-549c180a06f6" providerId="ADAL" clId="{62523C83-4949-41CE-A840-E08C8BEDE5C9}" dt="2022-10-27T13:06:34.394" v="2463"/>
          <ac:picMkLst>
            <pc:docMk/>
            <pc:sldMk cId="1584192833" sldId="263"/>
            <ac:picMk id="7" creationId="{96D0292F-B33B-149D-A30F-C1C392E8A6E1}"/>
          </ac:picMkLst>
        </pc:picChg>
        <pc:picChg chg="mod">
          <ac:chgData name="LIENHARD Laurent" userId="b1ab8b28-dbc4-4bee-a198-549c180a06f6" providerId="ADAL" clId="{62523C83-4949-41CE-A840-E08C8BEDE5C9}" dt="2022-10-27T13:06:34.394" v="2463"/>
          <ac:picMkLst>
            <pc:docMk/>
            <pc:sldMk cId="1584192833" sldId="263"/>
            <ac:picMk id="8" creationId="{8989EC5E-EC1A-B738-9858-898F6035653C}"/>
          </ac:picMkLst>
        </pc:picChg>
        <pc:picChg chg="mod">
          <ac:chgData name="LIENHARD Laurent" userId="b1ab8b28-dbc4-4bee-a198-549c180a06f6" providerId="ADAL" clId="{62523C83-4949-41CE-A840-E08C8BEDE5C9}" dt="2022-10-27T13:06:34.394" v="2463"/>
          <ac:picMkLst>
            <pc:docMk/>
            <pc:sldMk cId="1584192833" sldId="263"/>
            <ac:picMk id="10" creationId="{A464C670-75DE-A98D-5BF5-78E9FFCE79EC}"/>
          </ac:picMkLst>
        </pc:picChg>
        <pc:picChg chg="mod">
          <ac:chgData name="LIENHARD Laurent" userId="b1ab8b28-dbc4-4bee-a198-549c180a06f6" providerId="ADAL" clId="{62523C83-4949-41CE-A840-E08C8BEDE5C9}" dt="2022-10-27T13:06:34.394" v="2463"/>
          <ac:picMkLst>
            <pc:docMk/>
            <pc:sldMk cId="1584192833" sldId="263"/>
            <ac:picMk id="11" creationId="{7235D61F-240C-4EFC-DF8E-45C458C711D9}"/>
          </ac:picMkLst>
        </pc:picChg>
        <pc:picChg chg="mod">
          <ac:chgData name="LIENHARD Laurent" userId="b1ab8b28-dbc4-4bee-a198-549c180a06f6" providerId="ADAL" clId="{62523C83-4949-41CE-A840-E08C8BEDE5C9}" dt="2022-10-27T13:06:34.394" v="2463"/>
          <ac:picMkLst>
            <pc:docMk/>
            <pc:sldMk cId="1584192833" sldId="263"/>
            <ac:picMk id="23" creationId="{0B3880FA-3C1F-DA60-3E62-490DDB236352}"/>
          </ac:picMkLst>
        </pc:picChg>
        <pc:picChg chg="mod">
          <ac:chgData name="LIENHARD Laurent" userId="b1ab8b28-dbc4-4bee-a198-549c180a06f6" providerId="ADAL" clId="{62523C83-4949-41CE-A840-E08C8BEDE5C9}" dt="2022-10-27T13:06:34.394" v="2463"/>
          <ac:picMkLst>
            <pc:docMk/>
            <pc:sldMk cId="1584192833" sldId="263"/>
            <ac:picMk id="26" creationId="{825A15DB-B19C-5EDC-6AD4-AD42511A2945}"/>
          </ac:picMkLst>
        </pc:picChg>
        <pc:picChg chg="mod">
          <ac:chgData name="LIENHARD Laurent" userId="b1ab8b28-dbc4-4bee-a198-549c180a06f6" providerId="ADAL" clId="{62523C83-4949-41CE-A840-E08C8BEDE5C9}" dt="2022-10-27T13:06:34.394" v="2463"/>
          <ac:picMkLst>
            <pc:docMk/>
            <pc:sldMk cId="1584192833" sldId="263"/>
            <ac:picMk id="27" creationId="{45A34B1F-B2AE-C984-A62C-BEB9BEC24F34}"/>
          </ac:picMkLst>
        </pc:picChg>
        <pc:picChg chg="mod">
          <ac:chgData name="LIENHARD Laurent" userId="b1ab8b28-dbc4-4bee-a198-549c180a06f6" providerId="ADAL" clId="{62523C83-4949-41CE-A840-E08C8BEDE5C9}" dt="2022-10-27T13:06:34.394" v="2463"/>
          <ac:picMkLst>
            <pc:docMk/>
            <pc:sldMk cId="1584192833" sldId="263"/>
            <ac:picMk id="28" creationId="{FDD1E7AA-A993-8FAD-22FD-613813049153}"/>
          </ac:picMkLst>
        </pc:picChg>
        <pc:cxnChg chg="mod">
          <ac:chgData name="LIENHARD Laurent" userId="b1ab8b28-dbc4-4bee-a198-549c180a06f6" providerId="ADAL" clId="{62523C83-4949-41CE-A840-E08C8BEDE5C9}" dt="2022-10-27T13:04:43.070" v="2353" actId="478"/>
          <ac:cxnSpMkLst>
            <pc:docMk/>
            <pc:sldMk cId="1584192833" sldId="263"/>
            <ac:cxnSpMk id="24" creationId="{6C28E380-9DE8-4771-97B9-701B1DEC06CD}"/>
          </ac:cxnSpMkLst>
        </pc:cxnChg>
        <pc:cxnChg chg="mod">
          <ac:chgData name="LIENHARD Laurent" userId="b1ab8b28-dbc4-4bee-a198-549c180a06f6" providerId="ADAL" clId="{62523C83-4949-41CE-A840-E08C8BEDE5C9}" dt="2022-10-27T13:04:43.070" v="2353" actId="478"/>
          <ac:cxnSpMkLst>
            <pc:docMk/>
            <pc:sldMk cId="1584192833" sldId="263"/>
            <ac:cxnSpMk id="25" creationId="{0F58D0E6-D61C-A4A9-E8E4-CE3354405448}"/>
          </ac:cxnSpMkLst>
        </pc:cxnChg>
        <pc:cxnChg chg="mod">
          <ac:chgData name="LIENHARD Laurent" userId="b1ab8b28-dbc4-4bee-a198-549c180a06f6" providerId="ADAL" clId="{62523C83-4949-41CE-A840-E08C8BEDE5C9}" dt="2022-10-27T13:06:34.394" v="2463"/>
          <ac:cxnSpMkLst>
            <pc:docMk/>
            <pc:sldMk cId="1584192833" sldId="263"/>
            <ac:cxnSpMk id="31" creationId="{74BB8927-732D-7D66-2583-B72FDD3A7ED9}"/>
          </ac:cxnSpMkLst>
        </pc:cxnChg>
        <pc:cxnChg chg="mod">
          <ac:chgData name="LIENHARD Laurent" userId="b1ab8b28-dbc4-4bee-a198-549c180a06f6" providerId="ADAL" clId="{62523C83-4949-41CE-A840-E08C8BEDE5C9}" dt="2022-10-27T13:06:34.394" v="2463"/>
          <ac:cxnSpMkLst>
            <pc:docMk/>
            <pc:sldMk cId="1584192833" sldId="263"/>
            <ac:cxnSpMk id="33" creationId="{1EAF85DE-C511-2221-B7CC-25D1A45D684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0F4D7-8A3E-420D-A88D-D8A90001C1E3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FBBB7-5E69-41EF-8433-A03A08420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5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Bienvenue</a:t>
            </a:r>
            <a:endParaRPr lang="en-US" dirty="0"/>
          </a:p>
          <a:p>
            <a:endParaRPr lang="en-US" dirty="0"/>
          </a:p>
          <a:p>
            <a:r>
              <a:rPr lang="en-US" dirty="0"/>
              <a:t>Il </a:t>
            </a:r>
            <a:r>
              <a:rPr lang="en-US" dirty="0" err="1"/>
              <a:t>est</a:t>
            </a:r>
            <a:r>
              <a:rPr lang="en-US" dirty="0"/>
              <a:t> encore temps </a:t>
            </a:r>
            <a:r>
              <a:rPr lang="en-US" dirty="0" err="1"/>
              <a:t>alors</a:t>
            </a:r>
            <a:r>
              <a:rPr lang="en-US" dirty="0"/>
              <a:t> bonne </a:t>
            </a:r>
            <a:r>
              <a:rPr lang="en-US" dirty="0" err="1"/>
              <a:t>année</a:t>
            </a:r>
            <a:r>
              <a:rPr lang="en-US" dirty="0"/>
              <a:t> à </a:t>
            </a:r>
            <a:r>
              <a:rPr lang="en-US" dirty="0" err="1"/>
              <a:t>toutes</a:t>
            </a:r>
            <a:r>
              <a:rPr lang="en-US" dirty="0"/>
              <a:t> et </a:t>
            </a:r>
            <a:r>
              <a:rPr lang="en-US" dirty="0" err="1"/>
              <a:t>tous</a:t>
            </a:r>
            <a:r>
              <a:rPr lang="en-US" dirty="0"/>
              <a:t>.</a:t>
            </a:r>
          </a:p>
          <a:p>
            <a:r>
              <a:rPr lang="en-US" dirty="0"/>
              <a:t>Introduction </a:t>
            </a:r>
            <a:r>
              <a:rPr lang="en-US" dirty="0" err="1"/>
              <a:t>rapide</a:t>
            </a:r>
            <a:r>
              <a:rPr lang="en-US" dirty="0"/>
              <a:t> : le but de </a:t>
            </a:r>
            <a:r>
              <a:rPr lang="en-US" dirty="0" err="1"/>
              <a:t>cette</a:t>
            </a:r>
            <a:r>
              <a:rPr lang="en-US" dirty="0"/>
              <a:t> presentation </a:t>
            </a:r>
            <a:r>
              <a:rPr lang="en-US" dirty="0" err="1"/>
              <a:t>n’est</a:t>
            </a:r>
            <a:r>
              <a:rPr lang="en-US" dirty="0"/>
              <a:t> pas que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ressortiez</a:t>
            </a:r>
            <a:r>
              <a:rPr lang="en-US" dirty="0"/>
              <a:t> de </a:t>
            </a:r>
            <a:r>
              <a:rPr lang="en-US" dirty="0" err="1"/>
              <a:t>là</a:t>
            </a:r>
            <a:r>
              <a:rPr lang="en-US" dirty="0"/>
              <a:t> avec </a:t>
            </a:r>
            <a:r>
              <a:rPr lang="en-US" dirty="0" err="1"/>
              <a:t>tous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qu’il</a:t>
            </a:r>
            <a:r>
              <a:rPr lang="en-US" dirty="0"/>
              <a:t> faut pour, </a:t>
            </a:r>
            <a:r>
              <a:rPr lang="en-US" dirty="0" err="1"/>
              <a:t>dès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soir</a:t>
            </a:r>
            <a:r>
              <a:rPr lang="en-US" dirty="0"/>
              <a:t>, pour deployer DSC et </a:t>
            </a:r>
            <a:r>
              <a:rPr lang="en-US" dirty="0" err="1"/>
              <a:t>l’utiliser</a:t>
            </a:r>
            <a:r>
              <a:rPr lang="en-US" dirty="0"/>
              <a:t>.</a:t>
            </a:r>
          </a:p>
          <a:p>
            <a:r>
              <a:rPr lang="en-US" dirty="0"/>
              <a:t>Il </a:t>
            </a:r>
            <a:r>
              <a:rPr lang="en-US" dirty="0" err="1"/>
              <a:t>s’agit</a:t>
            </a:r>
            <a:r>
              <a:rPr lang="en-US" dirty="0"/>
              <a:t>, </a:t>
            </a:r>
            <a:r>
              <a:rPr lang="en-US" dirty="0" err="1"/>
              <a:t>plutôt</a:t>
            </a:r>
            <a:r>
              <a:rPr lang="en-US" dirty="0"/>
              <a:t>, de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allécher</a:t>
            </a:r>
            <a:r>
              <a:rPr lang="en-US" dirty="0"/>
              <a:t> et de </a:t>
            </a:r>
            <a:r>
              <a:rPr lang="en-US" dirty="0" err="1"/>
              <a:t>vous</a:t>
            </a:r>
            <a:r>
              <a:rPr lang="en-US" dirty="0"/>
              <a:t> faire part de ma petite experience avec DSC.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FBBB7-5E69-41EF-8433-A03A08420A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76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Impératif</a:t>
            </a:r>
            <a:r>
              <a:rPr lang="en-US" dirty="0"/>
              <a:t>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Vérifier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la configuration </a:t>
            </a:r>
            <a:r>
              <a:rPr lang="en-US" dirty="0" err="1"/>
              <a:t>n’est</a:t>
            </a:r>
            <a:r>
              <a:rPr lang="en-US" dirty="0"/>
              <a:t> pas déjà </a:t>
            </a:r>
            <a:r>
              <a:rPr lang="en-US" dirty="0" err="1"/>
              <a:t>en</a:t>
            </a:r>
            <a:r>
              <a:rPr lang="en-US" dirty="0"/>
              <a:t> place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Gérer</a:t>
            </a:r>
            <a:r>
              <a:rPr lang="en-US" dirty="0"/>
              <a:t> les </a:t>
            </a:r>
            <a:r>
              <a:rPr lang="en-US" dirty="0" err="1"/>
              <a:t>erreurs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Déclaratif</a:t>
            </a:r>
            <a:r>
              <a:rPr lang="en-US" dirty="0"/>
              <a:t>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fait le focus sur </a:t>
            </a:r>
            <a:r>
              <a:rPr lang="en-US" dirty="0" err="1"/>
              <a:t>l’état</a:t>
            </a:r>
            <a:r>
              <a:rPr lang="en-US" dirty="0"/>
              <a:t> </a:t>
            </a:r>
            <a:r>
              <a:rPr lang="en-US" dirty="0" err="1"/>
              <a:t>désiré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Le comment : prendre </a:t>
            </a:r>
            <a:r>
              <a:rPr lang="en-US" dirty="0" err="1"/>
              <a:t>une</a:t>
            </a:r>
            <a:r>
              <a:rPr lang="en-US" dirty="0"/>
              <a:t> tartine de pain de </a:t>
            </a:r>
            <a:r>
              <a:rPr lang="en-US" dirty="0" err="1"/>
              <a:t>mie</a:t>
            </a:r>
            <a:r>
              <a:rPr lang="en-US" dirty="0"/>
              <a:t>, </a:t>
            </a:r>
            <a:r>
              <a:rPr lang="en-US" dirty="0" err="1"/>
              <a:t>mettre</a:t>
            </a:r>
            <a:r>
              <a:rPr lang="en-US" dirty="0"/>
              <a:t> du beurre sur la tartine, </a:t>
            </a:r>
            <a:r>
              <a:rPr lang="en-US" dirty="0" err="1"/>
              <a:t>ajouter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tranche de jambon, </a:t>
            </a:r>
            <a:r>
              <a:rPr lang="en-US" dirty="0" err="1"/>
              <a:t>mettre</a:t>
            </a:r>
            <a:r>
              <a:rPr lang="en-US" dirty="0"/>
              <a:t> de la </a:t>
            </a:r>
            <a:r>
              <a:rPr lang="en-US" dirty="0" err="1"/>
              <a:t>moutarde</a:t>
            </a:r>
            <a:r>
              <a:rPr lang="en-US" dirty="0"/>
              <a:t> sur le jambon, </a:t>
            </a:r>
            <a:r>
              <a:rPr lang="en-US" dirty="0" err="1"/>
              <a:t>ajouter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tranche de pain de </a:t>
            </a:r>
            <a:r>
              <a:rPr lang="en-US" dirty="0" err="1"/>
              <a:t>mie</a:t>
            </a:r>
            <a:endParaRPr lang="en-US" dirty="0"/>
          </a:p>
          <a:p>
            <a:endParaRPr lang="en-US" dirty="0"/>
          </a:p>
          <a:p>
            <a:r>
              <a:rPr lang="en-US" dirty="0"/>
              <a:t>Le quoi : je </a:t>
            </a:r>
            <a:r>
              <a:rPr lang="en-US" dirty="0" err="1"/>
              <a:t>veux</a:t>
            </a:r>
            <a:r>
              <a:rPr lang="en-US" dirty="0"/>
              <a:t> un sandwich jambon </a:t>
            </a:r>
            <a:r>
              <a:rPr lang="en-US" dirty="0" err="1"/>
              <a:t>formage</a:t>
            </a:r>
            <a:r>
              <a:rPr lang="en-US" dirty="0"/>
              <a:t> </a:t>
            </a:r>
            <a:r>
              <a:rPr lang="en-US" dirty="0" err="1"/>
              <a:t>moutarde</a:t>
            </a:r>
            <a:r>
              <a:rPr lang="en-US" dirty="0"/>
              <a:t> et cornichons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FBBB7-5E69-41EF-8433-A03A08420A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6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 je </a:t>
            </a:r>
            <a:r>
              <a:rPr lang="en-US" dirty="0" err="1"/>
              <a:t>rejoue</a:t>
            </a:r>
            <a:r>
              <a:rPr lang="en-US" dirty="0"/>
              <a:t> ma configuration, et a condition </a:t>
            </a:r>
            <a:r>
              <a:rPr lang="en-US" dirty="0" err="1"/>
              <a:t>qu’elle</a:t>
            </a:r>
            <a:r>
              <a:rPr lang="en-US" dirty="0"/>
              <a:t> </a:t>
            </a:r>
            <a:r>
              <a:rPr lang="en-US" dirty="0" err="1"/>
              <a:t>n’est</a:t>
            </a:r>
            <a:r>
              <a:rPr lang="en-US" dirty="0"/>
              <a:t> pas </a:t>
            </a:r>
            <a:r>
              <a:rPr lang="en-US" dirty="0" err="1"/>
              <a:t>changée</a:t>
            </a:r>
            <a:r>
              <a:rPr lang="en-US" dirty="0"/>
              <a:t>, </a:t>
            </a:r>
            <a:r>
              <a:rPr lang="en-US" dirty="0" err="1"/>
              <a:t>cela</a:t>
            </a:r>
            <a:r>
              <a:rPr lang="en-US" dirty="0"/>
              <a:t> </a:t>
            </a:r>
            <a:r>
              <a:rPr lang="en-US" dirty="0" err="1"/>
              <a:t>provequera</a:t>
            </a:r>
            <a:r>
              <a:rPr lang="en-US" dirty="0"/>
              <a:t> le </a:t>
            </a:r>
            <a:r>
              <a:rPr lang="en-US" dirty="0" err="1"/>
              <a:t>même</a:t>
            </a:r>
            <a:r>
              <a:rPr lang="en-US" dirty="0"/>
              <a:t> </a:t>
            </a:r>
            <a:r>
              <a:rPr lang="en-US" dirty="0" err="1"/>
              <a:t>résultat</a:t>
            </a:r>
            <a:r>
              <a:rPr lang="en-US" dirty="0"/>
              <a:t> au </a:t>
            </a:r>
            <a:r>
              <a:rPr lang="en-US" dirty="0" err="1"/>
              <a:t>niveau</a:t>
            </a:r>
            <a:r>
              <a:rPr lang="en-US" dirty="0"/>
              <a:t> du </a:t>
            </a:r>
            <a:r>
              <a:rPr lang="en-US" dirty="0" err="1"/>
              <a:t>noeud</a:t>
            </a:r>
            <a:r>
              <a:rPr lang="en-US" dirty="0"/>
              <a:t> </a:t>
            </a:r>
            <a:r>
              <a:rPr lang="en-US" dirty="0" err="1"/>
              <a:t>cible</a:t>
            </a:r>
            <a:endParaRPr lang="en-US" dirty="0"/>
          </a:p>
          <a:p>
            <a:r>
              <a:rPr lang="en-US" dirty="0"/>
              <a:t>3+1 ca </a:t>
            </a:r>
            <a:r>
              <a:rPr lang="en-US" dirty="0" err="1"/>
              <a:t>ferra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FBBB7-5E69-41EF-8433-A03A08420A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97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Pour </a:t>
            </a:r>
            <a:r>
              <a:rPr lang="en-US" dirty="0" err="1"/>
              <a:t>maintenir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configuration correct, DSC </a:t>
            </a:r>
            <a:r>
              <a:rPr lang="en-US" dirty="0" err="1"/>
              <a:t>utilise</a:t>
            </a:r>
            <a:r>
              <a:rPr lang="en-US" dirty="0"/>
              <a:t> </a:t>
            </a:r>
            <a:r>
              <a:rPr lang="en-US" dirty="0" err="1"/>
              <a:t>donc</a:t>
            </a:r>
            <a:r>
              <a:rPr lang="en-US" dirty="0"/>
              <a:t> des </a:t>
            </a:r>
            <a:r>
              <a:rPr lang="en-US" dirty="0" err="1"/>
              <a:t>ressources</a:t>
            </a:r>
            <a:r>
              <a:rPr lang="en-US" dirty="0"/>
              <a:t> et dans 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ressources</a:t>
            </a:r>
            <a:r>
              <a:rPr lang="en-US" dirty="0"/>
              <a:t> des scripts.</a:t>
            </a:r>
            <a:br>
              <a:rPr lang="en-US" dirty="0"/>
            </a:br>
            <a:r>
              <a:rPr lang="en-US" dirty="0"/>
              <a:t>Dans </a:t>
            </a:r>
            <a:r>
              <a:rPr lang="en-US" dirty="0" err="1"/>
              <a:t>ces</a:t>
            </a:r>
            <a:r>
              <a:rPr lang="en-US" dirty="0"/>
              <a:t> scripts on </a:t>
            </a:r>
            <a:r>
              <a:rPr lang="en-US" dirty="0" err="1"/>
              <a:t>retrouve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les 3 </a:t>
            </a:r>
            <a:r>
              <a:rPr lang="en-US" dirty="0" err="1"/>
              <a:t>composantes</a:t>
            </a:r>
            <a:r>
              <a:rPr lang="en-US" dirty="0"/>
              <a:t> Get/Test/Set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FBBB7-5E69-41EF-8433-A03A08420A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77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FBBB7-5E69-41EF-8433-A03A08420A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89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N’oubliez</a:t>
            </a:r>
            <a:r>
              <a:rPr lang="en-US" dirty="0"/>
              <a:t> pas </a:t>
            </a:r>
            <a:r>
              <a:rPr lang="en-US" dirty="0" err="1"/>
              <a:t>qu’il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encore le temps </a:t>
            </a:r>
            <a:r>
              <a:rPr lang="en-US" dirty="0" err="1"/>
              <a:t>d’acheter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billets pour le PSDAY.UK a </a:t>
            </a:r>
            <a:r>
              <a:rPr lang="en-US" dirty="0" err="1"/>
              <a:t>londres</a:t>
            </a:r>
            <a:r>
              <a:rPr lang="en-US" dirty="0"/>
              <a:t> et la PSCONF.EU a Prague</a:t>
            </a:r>
          </a:p>
          <a:p>
            <a:r>
              <a:rPr lang="en-US" dirty="0" err="1"/>
              <a:t>Deplus</a:t>
            </a:r>
            <a:r>
              <a:rPr lang="en-US" dirty="0"/>
              <a:t> le CFP </a:t>
            </a:r>
            <a:r>
              <a:rPr lang="en-US" dirty="0" err="1"/>
              <a:t>est</a:t>
            </a:r>
            <a:r>
              <a:rPr lang="en-US" dirty="0"/>
              <a:t> encore </a:t>
            </a:r>
            <a:r>
              <a:rPr lang="en-US" dirty="0" err="1"/>
              <a:t>ouvert</a:t>
            </a:r>
            <a:r>
              <a:rPr lang="en-US" dirty="0"/>
              <a:t> pour le PSDAY.UK </a:t>
            </a:r>
            <a:r>
              <a:rPr lang="en-US" dirty="0" err="1"/>
              <a:t>jusqu’au</a:t>
            </a:r>
            <a:r>
              <a:rPr lang="en-US" dirty="0"/>
              <a:t> 14 Janvier </a:t>
            </a:r>
            <a:r>
              <a:rPr lang="en-US" dirty="0" err="1"/>
              <a:t>alors</a:t>
            </a:r>
            <a:r>
              <a:rPr lang="en-US" dirty="0"/>
              <a:t> </a:t>
            </a:r>
            <a:r>
              <a:rPr lang="en-US" dirty="0" err="1"/>
              <a:t>n’hesiter</a:t>
            </a:r>
            <a:r>
              <a:rPr lang="en-US" dirty="0"/>
              <a:t> pas a proposer des sessions.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FBBB7-5E69-41EF-8433-A03A08420A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94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bon a savoir </a:t>
            </a:r>
            <a:r>
              <a:rPr lang="en-US" dirty="0" err="1"/>
              <a:t>également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que le </a:t>
            </a:r>
            <a:r>
              <a:rPr lang="en-US" dirty="0" err="1"/>
              <a:t>PSWorld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à la disposition des </a:t>
            </a:r>
            <a:r>
              <a:rPr lang="en-US" dirty="0" err="1"/>
              <a:t>communautés</a:t>
            </a:r>
            <a:r>
              <a:rPr lang="en-US" dirty="0"/>
              <a:t> PowerShell qui le </a:t>
            </a:r>
            <a:r>
              <a:rPr lang="en-US" dirty="0" err="1"/>
              <a:t>souhaitent</a:t>
            </a:r>
            <a:r>
              <a:rPr lang="en-US" dirty="0"/>
              <a:t> (Prendre contact avec Gael Colas)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Voici</a:t>
            </a:r>
            <a:r>
              <a:rPr lang="en-US" dirty="0"/>
              <a:t> les dates </a:t>
            </a:r>
            <a:r>
              <a:rPr lang="en-US" dirty="0" err="1"/>
              <a:t>possiblement</a:t>
            </a:r>
            <a:r>
              <a:rPr lang="en-US" dirty="0"/>
              <a:t> disponible. Si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êtes</a:t>
            </a:r>
            <a:r>
              <a:rPr lang="en-US" dirty="0"/>
              <a:t> </a:t>
            </a:r>
            <a:r>
              <a:rPr lang="en-US" dirty="0" err="1"/>
              <a:t>intéressés</a:t>
            </a:r>
            <a:r>
              <a:rPr lang="en-US" dirty="0"/>
              <a:t>,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pouvez</a:t>
            </a:r>
            <a:r>
              <a:rPr lang="en-US" dirty="0"/>
              <a:t> scanner le </a:t>
            </a:r>
            <a:r>
              <a:rPr lang="en-US" dirty="0" err="1"/>
              <a:t>QRCode</a:t>
            </a:r>
            <a:r>
              <a:rPr lang="en-US" dirty="0"/>
              <a:t> et </a:t>
            </a:r>
            <a:r>
              <a:rPr lang="en-US" dirty="0" err="1"/>
              <a:t>vous</a:t>
            </a:r>
            <a:r>
              <a:rPr lang="en-US" dirty="0"/>
              <a:t> signaler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ym typeface="Wingdings" panose="05000000000000000000" pitchFamily="2" charset="2"/>
              </a:rPr>
              <a:t>J’en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profite</a:t>
            </a:r>
            <a:r>
              <a:rPr lang="en-US" dirty="0">
                <a:sym typeface="Wingdings" panose="05000000000000000000" pitchFamily="2" charset="2"/>
              </a:rPr>
              <a:t> pour </a:t>
            </a:r>
            <a:r>
              <a:rPr lang="en-US" dirty="0" err="1">
                <a:sym typeface="Wingdings" panose="05000000000000000000" pitchFamily="2" charset="2"/>
              </a:rPr>
              <a:t>remercier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Synedgy</a:t>
            </a:r>
            <a:r>
              <a:rPr lang="en-US" dirty="0">
                <a:sym typeface="Wingdings" panose="05000000000000000000" pitchFamily="2" charset="2"/>
              </a:rPr>
              <a:t> pour </a:t>
            </a:r>
            <a:r>
              <a:rPr lang="en-US" dirty="0" err="1">
                <a:sym typeface="Wingdings" panose="05000000000000000000" pitchFamily="2" charset="2"/>
              </a:rPr>
              <a:t>l’organization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cette</a:t>
            </a:r>
            <a:r>
              <a:rPr lang="en-US" dirty="0">
                <a:sym typeface="Wingdings" panose="05000000000000000000" pitchFamily="2" charset="2"/>
              </a:rPr>
              <a:t> event et la mise à disposition du </a:t>
            </a:r>
            <a:r>
              <a:rPr lang="en-US" dirty="0" err="1">
                <a:sym typeface="Wingdings" panose="05000000000000000000" pitchFamily="2" charset="2"/>
              </a:rPr>
              <a:t>PSWorld</a:t>
            </a:r>
            <a:r>
              <a:rPr lang="en-US" dirty="0">
                <a:sym typeface="Wingdings" panose="05000000000000000000" pitchFamily="2" charset="2"/>
              </a:rPr>
              <a:t> !</a:t>
            </a:r>
            <a:endParaRPr lang="en-US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FBBB7-5E69-41EF-8433-A03A08420A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46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Désolé</a:t>
            </a:r>
            <a:r>
              <a:rPr lang="en-US" dirty="0"/>
              <a:t> je suis un OPS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FBBB7-5E69-41EF-8433-A03A08420A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24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j’adore</a:t>
            </a:r>
            <a:r>
              <a:rPr lang="en-US" dirty="0"/>
              <a:t> le metal, la pizza et la </a:t>
            </a:r>
            <a:r>
              <a:rPr lang="en-US" dirty="0" err="1"/>
              <a:t>biere</a:t>
            </a:r>
            <a:endParaRPr lang="en-US" dirty="0"/>
          </a:p>
          <a:p>
            <a:endParaRPr lang="en-US" dirty="0"/>
          </a:p>
          <a:p>
            <a:r>
              <a:rPr lang="en-US" dirty="0"/>
              <a:t>Je suis </a:t>
            </a:r>
            <a:r>
              <a:rPr lang="en-US" dirty="0" err="1"/>
              <a:t>donc</a:t>
            </a:r>
            <a:r>
              <a:rPr lang="en-US" dirty="0"/>
              <a:t> un dev </a:t>
            </a:r>
            <a:r>
              <a:rPr lang="en-US" dirty="0" err="1"/>
              <a:t>refoulé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FBBB7-5E69-41EF-8433-A03A08420A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34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 suis </a:t>
            </a:r>
            <a:r>
              <a:rPr lang="en-US" dirty="0" err="1"/>
              <a:t>administrateur</a:t>
            </a:r>
            <a:r>
              <a:rPr lang="en-US" dirty="0"/>
              <a:t> </a:t>
            </a:r>
            <a:r>
              <a:rPr lang="en-US" dirty="0" err="1"/>
              <a:t>système</a:t>
            </a:r>
            <a:r>
              <a:rPr lang="en-US" dirty="0"/>
              <a:t> au Pole de </a:t>
            </a:r>
            <a:r>
              <a:rPr lang="en-US" dirty="0" err="1"/>
              <a:t>l’Habitat</a:t>
            </a:r>
            <a:r>
              <a:rPr lang="en-US" dirty="0"/>
              <a:t> Social de </a:t>
            </a:r>
            <a:r>
              <a:rPr lang="en-US" dirty="0" err="1"/>
              <a:t>l’Euromètropole</a:t>
            </a:r>
            <a:r>
              <a:rPr lang="en-US" dirty="0"/>
              <a:t> de Strasbourg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 travail au sein d’un service </a:t>
            </a:r>
            <a:r>
              <a:rPr lang="en-US" dirty="0" err="1"/>
              <a:t>mutualisé</a:t>
            </a:r>
            <a:r>
              <a:rPr lang="en-US" dirty="0"/>
              <a:t> dans </a:t>
            </a:r>
            <a:r>
              <a:rPr lang="en-US" dirty="0" err="1"/>
              <a:t>lequel</a:t>
            </a:r>
            <a:r>
              <a:rPr lang="en-US" dirty="0"/>
              <a:t> je </a:t>
            </a:r>
            <a:r>
              <a:rPr lang="en-US" dirty="0" err="1"/>
              <a:t>m’occupe</a:t>
            </a:r>
            <a:r>
              <a:rPr lang="en-US" dirty="0"/>
              <a:t> de </a:t>
            </a:r>
            <a:r>
              <a:rPr lang="en-US" dirty="0" err="1"/>
              <a:t>l’Infra</a:t>
            </a:r>
            <a:r>
              <a:rPr lang="en-US" dirty="0"/>
              <a:t> de OPHEA et Habitation Moderne qui </a:t>
            </a:r>
            <a:r>
              <a:rPr lang="en-US" dirty="0" err="1"/>
              <a:t>sont</a:t>
            </a:r>
            <a:r>
              <a:rPr lang="en-US" dirty="0"/>
              <a:t> 2 des plus </a:t>
            </a:r>
            <a:r>
              <a:rPr lang="en-US" dirty="0" err="1"/>
              <a:t>importants</a:t>
            </a:r>
            <a:r>
              <a:rPr lang="en-US" dirty="0"/>
              <a:t> </a:t>
            </a:r>
            <a:r>
              <a:rPr lang="en-US" dirty="0" err="1"/>
              <a:t>bailleurs</a:t>
            </a:r>
            <a:r>
              <a:rPr lang="en-US" dirty="0"/>
              <a:t> </a:t>
            </a:r>
            <a:r>
              <a:rPr lang="en-US" dirty="0" err="1"/>
              <a:t>sociaux</a:t>
            </a:r>
            <a:r>
              <a:rPr lang="en-US" dirty="0"/>
              <a:t> de </a:t>
            </a:r>
            <a:r>
              <a:rPr lang="en-US" dirty="0" err="1"/>
              <a:t>l’Eurométropole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Passioné</a:t>
            </a:r>
            <a:r>
              <a:rPr lang="en-US" dirty="0"/>
              <a:t> par </a:t>
            </a:r>
            <a:r>
              <a:rPr lang="en-US" dirty="0" err="1"/>
              <a:t>l’automatisation</a:t>
            </a:r>
            <a:r>
              <a:rPr lang="en-US" dirty="0"/>
              <a:t> je me suis très </a:t>
            </a:r>
            <a:r>
              <a:rPr lang="en-US" dirty="0" err="1"/>
              <a:t>vite</a:t>
            </a:r>
            <a:r>
              <a:rPr lang="en-US" dirty="0"/>
              <a:t> </a:t>
            </a:r>
            <a:r>
              <a:rPr lang="en-US" dirty="0" err="1"/>
              <a:t>tourné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le PowerShell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 suis co-</a:t>
            </a:r>
            <a:r>
              <a:rPr lang="en-US" dirty="0" err="1"/>
              <a:t>créateur</a:t>
            </a:r>
            <a:r>
              <a:rPr lang="en-US" dirty="0"/>
              <a:t> du French PowerShell </a:t>
            </a:r>
            <a:r>
              <a:rPr lang="en-US" dirty="0" err="1"/>
              <a:t>UserGroup</a:t>
            </a:r>
            <a:r>
              <a:rPr lang="en-US" dirty="0"/>
              <a:t> avec Francois-Xavier CAT, Olivier MIOSSEC et </a:t>
            </a:r>
            <a:r>
              <a:rPr lang="en-US" dirty="0" err="1"/>
              <a:t>Stèphane</a:t>
            </a:r>
            <a:r>
              <a:rPr lang="en-US" dirty="0"/>
              <a:t> Van Gulick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 </a:t>
            </a:r>
            <a:r>
              <a:rPr lang="en-US" dirty="0" err="1"/>
              <a:t>m’intéresse</a:t>
            </a:r>
            <a:r>
              <a:rPr lang="en-US" dirty="0"/>
              <a:t> </a:t>
            </a:r>
            <a:r>
              <a:rPr lang="en-US" dirty="0" err="1"/>
              <a:t>depuis</a:t>
            </a:r>
            <a:r>
              <a:rPr lang="en-US" dirty="0"/>
              <a:t> un </a:t>
            </a:r>
            <a:r>
              <a:rPr lang="en-US" dirty="0" err="1"/>
              <a:t>peu</a:t>
            </a:r>
            <a:r>
              <a:rPr lang="en-US" dirty="0"/>
              <a:t> plus de 2 </a:t>
            </a:r>
            <a:r>
              <a:rPr lang="en-US" dirty="0" err="1"/>
              <a:t>ans</a:t>
            </a:r>
            <a:r>
              <a:rPr lang="en-US" dirty="0"/>
              <a:t> à la culture DevOps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j’ai</a:t>
            </a:r>
            <a:r>
              <a:rPr lang="en-US" dirty="0"/>
              <a:t> la chance d’être </a:t>
            </a:r>
            <a:r>
              <a:rPr lang="en-US" dirty="0" err="1"/>
              <a:t>depuis</a:t>
            </a:r>
            <a:r>
              <a:rPr lang="en-US" dirty="0"/>
              <a:t> </a:t>
            </a:r>
            <a:r>
              <a:rPr lang="en-US" dirty="0" err="1"/>
              <a:t>peu</a:t>
            </a:r>
            <a:r>
              <a:rPr lang="en-US" dirty="0"/>
              <a:t> co-</a:t>
            </a:r>
            <a:r>
              <a:rPr lang="en-US" dirty="0" err="1"/>
              <a:t>organisateur</a:t>
            </a:r>
            <a:r>
              <a:rPr lang="en-US" dirty="0"/>
              <a:t> au sein du MTG:Strasbourg qui </a:t>
            </a:r>
            <a:r>
              <a:rPr lang="en-US" dirty="0" err="1"/>
              <a:t>est</a:t>
            </a:r>
            <a:r>
              <a:rPr lang="en-US" dirty="0"/>
              <a:t> un user group </a:t>
            </a:r>
            <a:r>
              <a:rPr lang="en-US" dirty="0" err="1"/>
              <a:t>plutôt</a:t>
            </a:r>
            <a:r>
              <a:rPr lang="en-US" dirty="0"/>
              <a:t> très </a:t>
            </a:r>
            <a:r>
              <a:rPr lang="en-US" dirty="0" err="1"/>
              <a:t>axès</a:t>
            </a:r>
            <a:r>
              <a:rPr lang="en-US" dirty="0"/>
              <a:t> DEV et dans </a:t>
            </a:r>
            <a:r>
              <a:rPr lang="en-US" dirty="0" err="1"/>
              <a:t>lequel</a:t>
            </a:r>
            <a:r>
              <a:rPr lang="en-US" dirty="0"/>
              <a:t> </a:t>
            </a:r>
            <a:r>
              <a:rPr lang="en-US" dirty="0" err="1"/>
              <a:t>j’essai</a:t>
            </a:r>
            <a:r>
              <a:rPr lang="en-US" dirty="0"/>
              <a:t> </a:t>
            </a:r>
            <a:r>
              <a:rPr lang="en-US" dirty="0" err="1"/>
              <a:t>d’apporter</a:t>
            </a:r>
            <a:r>
              <a:rPr lang="en-US" dirty="0"/>
              <a:t> de la joie et de la bonne </a:t>
            </a:r>
            <a:r>
              <a:rPr lang="en-US" dirty="0" err="1"/>
              <a:t>humeur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parlant</a:t>
            </a:r>
            <a:r>
              <a:rPr lang="en-US" dirty="0"/>
              <a:t> </a:t>
            </a:r>
            <a:r>
              <a:rPr lang="en-US" dirty="0" err="1"/>
              <a:t>d’infra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 err="1"/>
              <a:t>Joignable</a:t>
            </a:r>
            <a:r>
              <a:rPr lang="en-US" dirty="0"/>
              <a:t> sur Twitter : @IronTux </a:t>
            </a:r>
            <a:r>
              <a:rPr lang="en-US" dirty="0" err="1"/>
              <a:t>principalement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ègalement</a:t>
            </a:r>
            <a:r>
              <a:rPr lang="en-US" dirty="0"/>
              <a:t> sur </a:t>
            </a:r>
            <a:r>
              <a:rPr lang="en-US" dirty="0" err="1"/>
              <a:t>Linkendin</a:t>
            </a:r>
            <a:r>
              <a:rPr lang="en-US" dirty="0"/>
              <a:t>, sur discord, sur Facebook ….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FBBB7-5E69-41EF-8433-A03A08420A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06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Que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soit</a:t>
            </a:r>
            <a:r>
              <a:rPr lang="en-US" dirty="0"/>
              <a:t> pour FRPUSG </a:t>
            </a:r>
            <a:r>
              <a:rPr lang="en-US" dirty="0" err="1"/>
              <a:t>ou</a:t>
            </a:r>
            <a:r>
              <a:rPr lang="en-US" dirty="0"/>
              <a:t> MTG:Strasbourg on recherche </a:t>
            </a:r>
            <a:r>
              <a:rPr lang="en-US" dirty="0" err="1"/>
              <a:t>toujours</a:t>
            </a:r>
            <a:r>
              <a:rPr lang="en-US" dirty="0"/>
              <a:t> des speakers</a:t>
            </a:r>
          </a:p>
          <a:p>
            <a:r>
              <a:rPr lang="en-US" dirty="0"/>
              <a:t>Si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êtes</a:t>
            </a:r>
            <a:r>
              <a:rPr lang="en-US" dirty="0"/>
              <a:t> </a:t>
            </a:r>
            <a:r>
              <a:rPr lang="en-US" dirty="0" err="1"/>
              <a:t>intéressé</a:t>
            </a:r>
            <a:r>
              <a:rPr lang="en-US" dirty="0"/>
              <a:t> </a:t>
            </a:r>
            <a:r>
              <a:rPr lang="en-US" dirty="0" err="1"/>
              <a:t>contactez</a:t>
            </a:r>
            <a:r>
              <a:rPr lang="en-US" dirty="0"/>
              <a:t> </a:t>
            </a:r>
            <a:r>
              <a:rPr lang="en-US" dirty="0" err="1"/>
              <a:t>moi</a:t>
            </a:r>
            <a:r>
              <a:rPr lang="en-US" dirty="0"/>
              <a:t> et je </a:t>
            </a:r>
            <a:r>
              <a:rPr lang="en-US" dirty="0" err="1"/>
              <a:t>ferais</a:t>
            </a:r>
            <a:r>
              <a:rPr lang="en-US" dirty="0"/>
              <a:t> le </a:t>
            </a:r>
            <a:r>
              <a:rPr lang="en-US" dirty="0" err="1"/>
              <a:t>relais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Je </a:t>
            </a:r>
            <a:r>
              <a:rPr lang="en-US" dirty="0" err="1"/>
              <a:t>remercie</a:t>
            </a:r>
            <a:r>
              <a:rPr lang="en-US" dirty="0"/>
              <a:t> </a:t>
            </a:r>
            <a:r>
              <a:rPr lang="en-US" dirty="0" err="1"/>
              <a:t>également</a:t>
            </a:r>
            <a:r>
              <a:rPr lang="en-US" dirty="0"/>
              <a:t> Nicolas </a:t>
            </a:r>
            <a:r>
              <a:rPr lang="en-US" dirty="0" err="1"/>
              <a:t>Baudin</a:t>
            </a:r>
            <a:r>
              <a:rPr lang="en-US" dirty="0"/>
              <a:t> et Gael Colas pour la </a:t>
            </a:r>
            <a:r>
              <a:rPr lang="en-US" dirty="0" err="1"/>
              <a:t>relecture</a:t>
            </a:r>
            <a:r>
              <a:rPr lang="en-US" dirty="0"/>
              <a:t> et </a:t>
            </a:r>
            <a:r>
              <a:rPr lang="en-US" dirty="0" err="1"/>
              <a:t>leur</a:t>
            </a:r>
            <a:r>
              <a:rPr lang="en-US" dirty="0"/>
              <a:t> </a:t>
            </a:r>
            <a:r>
              <a:rPr lang="en-US" dirty="0" err="1"/>
              <a:t>soutien</a:t>
            </a:r>
            <a:r>
              <a:rPr lang="en-US" dirty="0"/>
              <a:t> pour la preparation de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présentation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FBBB7-5E69-41EF-8433-A03A08420A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9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FBBB7-5E69-41EF-8433-A03A08420A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Aujourd’hui</a:t>
            </a:r>
            <a:r>
              <a:rPr lang="en-US" dirty="0"/>
              <a:t> je </a:t>
            </a:r>
            <a:r>
              <a:rPr lang="en-US" dirty="0" err="1"/>
              <a:t>travaille</a:t>
            </a:r>
            <a:r>
              <a:rPr lang="en-US" dirty="0"/>
              <a:t> dans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équipe</a:t>
            </a:r>
            <a:r>
              <a:rPr lang="en-US" dirty="0"/>
              <a:t> de 3 </a:t>
            </a:r>
            <a:r>
              <a:rPr lang="en-US" dirty="0" err="1"/>
              <a:t>personnes</a:t>
            </a:r>
            <a:r>
              <a:rPr lang="en-US" dirty="0"/>
              <a:t> avec 2 admins </a:t>
            </a:r>
            <a:r>
              <a:rPr lang="en-US" dirty="0" err="1"/>
              <a:t>donc</a:t>
            </a:r>
            <a:r>
              <a:rPr lang="en-US" dirty="0"/>
              <a:t> un qui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également</a:t>
            </a:r>
            <a:r>
              <a:rPr lang="en-US" dirty="0"/>
              <a:t> chef de service a mi-temps++ ;-) . </a:t>
            </a:r>
          </a:p>
          <a:p>
            <a:r>
              <a:rPr lang="en-US" dirty="0" err="1"/>
              <a:t>Donc</a:t>
            </a:r>
            <a:r>
              <a:rPr lang="en-US" dirty="0"/>
              <a:t> nous </a:t>
            </a:r>
            <a:r>
              <a:rPr lang="en-US" dirty="0" err="1"/>
              <a:t>sommes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gros</a:t>
            </a:r>
            <a:r>
              <a:rPr lang="en-US" dirty="0"/>
              <a:t> 1 ;-)  (MOI)</a:t>
            </a:r>
          </a:p>
          <a:p>
            <a:r>
              <a:rPr lang="en-US" dirty="0"/>
              <a:t>Nous </a:t>
            </a:r>
            <a:r>
              <a:rPr lang="en-US" dirty="0" err="1"/>
              <a:t>gérons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infra </a:t>
            </a:r>
            <a:r>
              <a:rPr lang="en-US" dirty="0" err="1"/>
              <a:t>d’environ</a:t>
            </a:r>
            <a:r>
              <a:rPr lang="en-US" dirty="0"/>
              <a:t> 200 </a:t>
            </a:r>
            <a:r>
              <a:rPr lang="en-US" dirty="0" err="1"/>
              <a:t>serveurs</a:t>
            </a:r>
            <a:endParaRPr lang="en-US" dirty="0"/>
          </a:p>
          <a:p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partie</a:t>
            </a:r>
            <a:r>
              <a:rPr lang="en-US" dirty="0"/>
              <a:t> de </a:t>
            </a:r>
            <a:r>
              <a:rPr lang="en-US" dirty="0" err="1"/>
              <a:t>ces</a:t>
            </a:r>
            <a:r>
              <a:rPr lang="en-US" dirty="0"/>
              <a:t> 200 </a:t>
            </a:r>
            <a:r>
              <a:rPr lang="en-US" dirty="0" err="1"/>
              <a:t>serveurs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cloud et ca correspond a environ 30 </a:t>
            </a:r>
            <a:r>
              <a:rPr lang="en-US" dirty="0" err="1"/>
              <a:t>serveurs</a:t>
            </a:r>
            <a:r>
              <a:rPr lang="en-US" dirty="0"/>
              <a:t>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quinzaine de </a:t>
            </a:r>
            <a:r>
              <a:rPr lang="en-US" dirty="0" err="1"/>
              <a:t>serveur</a:t>
            </a:r>
            <a:r>
              <a:rPr lang="en-US" dirty="0"/>
              <a:t> RDS de RemoteApp</a:t>
            </a:r>
          </a:p>
          <a:p>
            <a:r>
              <a:rPr lang="en-US" dirty="0"/>
              <a:t>Si je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expliques</a:t>
            </a:r>
            <a:r>
              <a:rPr lang="en-US" dirty="0"/>
              <a:t>, un </a:t>
            </a:r>
            <a:r>
              <a:rPr lang="en-US" dirty="0" err="1"/>
              <a:t>peu</a:t>
            </a:r>
            <a:r>
              <a:rPr lang="en-US" dirty="0"/>
              <a:t> </a:t>
            </a:r>
            <a:r>
              <a:rPr lang="en-US" dirty="0" err="1"/>
              <a:t>notre</a:t>
            </a:r>
            <a:r>
              <a:rPr lang="en-US" dirty="0"/>
              <a:t> context de travail, </a:t>
            </a:r>
            <a:r>
              <a:rPr lang="en-US" dirty="0" err="1"/>
              <a:t>c’est</a:t>
            </a:r>
            <a:r>
              <a:rPr lang="en-US" dirty="0"/>
              <a:t> pour </a:t>
            </a:r>
            <a:r>
              <a:rPr lang="en-US" dirty="0" err="1"/>
              <a:t>rébondir</a:t>
            </a:r>
            <a:r>
              <a:rPr lang="en-US" dirty="0"/>
              <a:t> sur les </a:t>
            </a:r>
            <a:r>
              <a:rPr lang="en-US" dirty="0" err="1"/>
              <a:t>différents</a:t>
            </a:r>
            <a:r>
              <a:rPr lang="en-US" dirty="0"/>
              <a:t> points present sur la slide.</a:t>
            </a:r>
          </a:p>
          <a:p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doutez</a:t>
            </a:r>
            <a:r>
              <a:rPr lang="en-US" dirty="0"/>
              <a:t> bien </a:t>
            </a:r>
            <a:r>
              <a:rPr lang="en-US" dirty="0" err="1"/>
              <a:t>qu’avec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équipe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petite la </a:t>
            </a:r>
            <a:r>
              <a:rPr lang="en-US" dirty="0" err="1"/>
              <a:t>moindre</a:t>
            </a:r>
            <a:r>
              <a:rPr lang="en-US" dirty="0"/>
              <a:t> </a:t>
            </a:r>
            <a:r>
              <a:rPr lang="en-US" dirty="0" err="1"/>
              <a:t>évolution</a:t>
            </a:r>
            <a:r>
              <a:rPr lang="en-US" dirty="0"/>
              <a:t> </a:t>
            </a:r>
            <a:r>
              <a:rPr lang="en-US" dirty="0" err="1"/>
              <a:t>logiciel</a:t>
            </a:r>
            <a:r>
              <a:rPr lang="en-US" dirty="0"/>
              <a:t>, mise à jour </a:t>
            </a:r>
            <a:r>
              <a:rPr lang="en-US" dirty="0" err="1"/>
              <a:t>d’OS</a:t>
            </a:r>
            <a:r>
              <a:rPr lang="en-US" dirty="0"/>
              <a:t>, deviant très </a:t>
            </a:r>
            <a:r>
              <a:rPr lang="en-US" dirty="0" err="1"/>
              <a:t>vite</a:t>
            </a:r>
            <a:r>
              <a:rPr lang="en-US" dirty="0"/>
              <a:t> </a:t>
            </a:r>
            <a:r>
              <a:rPr lang="en-US" dirty="0" err="1"/>
              <a:t>chronophage</a:t>
            </a:r>
            <a:r>
              <a:rPr lang="en-US" dirty="0"/>
              <a:t>.</a:t>
            </a:r>
          </a:p>
          <a:p>
            <a:r>
              <a:rPr lang="en-US" dirty="0" err="1"/>
              <a:t>Aujourd’hui</a:t>
            </a:r>
            <a:r>
              <a:rPr lang="en-US" dirty="0"/>
              <a:t> pour </a:t>
            </a:r>
            <a:r>
              <a:rPr lang="en-US" dirty="0" err="1"/>
              <a:t>mettre</a:t>
            </a:r>
            <a:r>
              <a:rPr lang="en-US" dirty="0"/>
              <a:t> a jour Notepad++ par </a:t>
            </a:r>
            <a:r>
              <a:rPr lang="en-US" dirty="0" err="1"/>
              <a:t>exemple</a:t>
            </a:r>
            <a:r>
              <a:rPr lang="en-US" dirty="0"/>
              <a:t> je passe sur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serveur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il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installé</a:t>
            </a:r>
            <a:r>
              <a:rPr lang="en-US" dirty="0"/>
              <a:t> et je </a:t>
            </a:r>
            <a:r>
              <a:rPr lang="en-US" dirty="0" err="1"/>
              <a:t>fais</a:t>
            </a:r>
            <a:r>
              <a:rPr lang="en-US" dirty="0"/>
              <a:t> la mise à jour.</a:t>
            </a:r>
          </a:p>
          <a:p>
            <a:endParaRPr lang="en-US" dirty="0"/>
          </a:p>
          <a:p>
            <a:r>
              <a:rPr lang="en-US" dirty="0" err="1"/>
              <a:t>J’ai</a:t>
            </a:r>
            <a:r>
              <a:rPr lang="en-US" dirty="0"/>
              <a:t> </a:t>
            </a:r>
            <a:r>
              <a:rPr lang="en-US" dirty="0" err="1"/>
              <a:t>également</a:t>
            </a:r>
            <a:r>
              <a:rPr lang="en-US" dirty="0"/>
              <a:t> </a:t>
            </a:r>
            <a:r>
              <a:rPr lang="en-US" dirty="0" err="1"/>
              <a:t>testé</a:t>
            </a:r>
            <a:r>
              <a:rPr lang="en-US" dirty="0"/>
              <a:t> </a:t>
            </a:r>
            <a:r>
              <a:rPr lang="en-US" dirty="0" err="1"/>
              <a:t>d’autre</a:t>
            </a:r>
            <a:r>
              <a:rPr lang="en-US" dirty="0"/>
              <a:t> </a:t>
            </a:r>
            <a:r>
              <a:rPr lang="en-US" dirty="0" err="1"/>
              <a:t>outil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Ansible par </a:t>
            </a:r>
            <a:r>
              <a:rPr lang="en-US" dirty="0" err="1"/>
              <a:t>exemple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étant</a:t>
            </a:r>
            <a:r>
              <a:rPr lang="en-US" dirty="0"/>
              <a:t> un full infra Microsoft et </a:t>
            </a:r>
            <a:r>
              <a:rPr lang="en-US" dirty="0" err="1"/>
              <a:t>n’ayant</a:t>
            </a:r>
            <a:r>
              <a:rPr lang="en-US" dirty="0"/>
              <a:t> que des </a:t>
            </a:r>
            <a:r>
              <a:rPr lang="en-US" dirty="0" err="1"/>
              <a:t>connaissances</a:t>
            </a:r>
            <a:r>
              <a:rPr lang="en-US" dirty="0"/>
              <a:t> de base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linux</a:t>
            </a:r>
            <a:r>
              <a:rPr lang="en-US" dirty="0"/>
              <a:t> nous </a:t>
            </a:r>
            <a:r>
              <a:rPr lang="en-US" dirty="0" err="1"/>
              <a:t>avons</a:t>
            </a:r>
            <a:r>
              <a:rPr lang="en-US" dirty="0"/>
              <a:t> </a:t>
            </a:r>
            <a:r>
              <a:rPr lang="en-US" dirty="0" err="1"/>
              <a:t>estimés</a:t>
            </a:r>
            <a:r>
              <a:rPr lang="en-US" dirty="0"/>
              <a:t> que DSC </a:t>
            </a:r>
            <a:r>
              <a:rPr lang="en-US" dirty="0" err="1"/>
              <a:t>était</a:t>
            </a:r>
            <a:r>
              <a:rPr lang="en-US" dirty="0"/>
              <a:t> la solution la plus </a:t>
            </a:r>
            <a:r>
              <a:rPr lang="en-US" dirty="0" err="1"/>
              <a:t>approprié</a:t>
            </a:r>
            <a:r>
              <a:rPr lang="en-US" dirty="0"/>
              <a:t> pour nous</a:t>
            </a:r>
          </a:p>
          <a:p>
            <a:r>
              <a:rPr lang="en-US" dirty="0"/>
              <a:t>Voilà </a:t>
            </a:r>
            <a:r>
              <a:rPr lang="en-US" dirty="0" err="1"/>
              <a:t>donc</a:t>
            </a:r>
            <a:r>
              <a:rPr lang="en-US" dirty="0"/>
              <a:t> le </a:t>
            </a:r>
            <a:r>
              <a:rPr lang="en-US" dirty="0" err="1"/>
              <a:t>pourquoi</a:t>
            </a:r>
            <a:r>
              <a:rPr lang="en-US" dirty="0"/>
              <a:t> de DSC.</a:t>
            </a:r>
          </a:p>
          <a:p>
            <a:endParaRPr lang="en-US" dirty="0"/>
          </a:p>
          <a:p>
            <a:r>
              <a:rPr lang="en-US" dirty="0"/>
              <a:t>Je </a:t>
            </a:r>
            <a:r>
              <a:rPr lang="en-US" dirty="0" err="1"/>
              <a:t>fais</a:t>
            </a:r>
            <a:r>
              <a:rPr lang="en-US" dirty="0"/>
              <a:t> </a:t>
            </a:r>
            <a:r>
              <a:rPr lang="en-US" dirty="0" err="1"/>
              <a:t>donc</a:t>
            </a:r>
            <a:r>
              <a:rPr lang="en-US" dirty="0"/>
              <a:t> du DSC </a:t>
            </a:r>
            <a:r>
              <a:rPr lang="en-US" dirty="0" err="1"/>
              <a:t>depuis</a:t>
            </a:r>
            <a:r>
              <a:rPr lang="en-US" dirty="0"/>
              <a:t> environ 6 </a:t>
            </a:r>
            <a:r>
              <a:rPr lang="en-US" dirty="0" err="1"/>
              <a:t>mois</a:t>
            </a:r>
            <a:r>
              <a:rPr lang="en-US" dirty="0"/>
              <a:t> et pour </a:t>
            </a:r>
            <a:r>
              <a:rPr lang="en-US" dirty="0" err="1"/>
              <a:t>l’instant</a:t>
            </a:r>
            <a:r>
              <a:rPr lang="en-US" dirty="0"/>
              <a:t> que sur des </a:t>
            </a:r>
            <a:r>
              <a:rPr lang="en-US" dirty="0" err="1"/>
              <a:t>envirronements</a:t>
            </a:r>
            <a:r>
              <a:rPr lang="en-US" dirty="0"/>
              <a:t> de Formation et de </a:t>
            </a:r>
            <a:r>
              <a:rPr lang="en-US" dirty="0" err="1"/>
              <a:t>Recette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sin on a le temps nous </a:t>
            </a:r>
            <a:r>
              <a:rPr lang="en-US" dirty="0" err="1"/>
              <a:t>verrons</a:t>
            </a:r>
            <a:r>
              <a:rPr lang="en-US" dirty="0"/>
              <a:t> à la fin la configuration que </a:t>
            </a:r>
            <a:r>
              <a:rPr lang="en-US" dirty="0" err="1"/>
              <a:t>j’ai</a:t>
            </a:r>
            <a:r>
              <a:rPr lang="en-US" dirty="0"/>
              <a:t> </a:t>
            </a:r>
            <a:r>
              <a:rPr lang="en-US" dirty="0" err="1"/>
              <a:t>actuellement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FBBB7-5E69-41EF-8433-A03A08420A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02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B7AF-2C02-4F3C-951D-D24377ABC65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37654-9269-40E7-96AD-9452DEDBC7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013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B7AF-2C02-4F3C-951D-D24377ABC65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37654-9269-40E7-96AD-9452DEDBC7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072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B7AF-2C02-4F3C-951D-D24377ABC65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37654-9269-40E7-96AD-9452DEDBC7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9930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B7AF-2C02-4F3C-951D-D24377ABC65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37654-9269-40E7-96AD-9452DEDBC744}" type="slidenum">
              <a:rPr lang="fr-FR" smtClean="0"/>
              <a:t>‹#›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1423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B7AF-2C02-4F3C-951D-D24377ABC65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37654-9269-40E7-96AD-9452DEDBC7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6788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B7AF-2C02-4F3C-951D-D24377ABC65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37654-9269-40E7-96AD-9452DEDBC7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0973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B7AF-2C02-4F3C-951D-D24377ABC65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37654-9269-40E7-96AD-9452DEDBC7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281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B7AF-2C02-4F3C-951D-D24377ABC65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37654-9269-40E7-96AD-9452DEDBC7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54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B7AF-2C02-4F3C-951D-D24377ABC65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37654-9269-40E7-96AD-9452DEDBC7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1420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9738F0-33FE-0D63-9C05-AC59DDF15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3C301FC-E366-58A8-E9A7-D7DEFF661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BDDC12-C9AE-741A-E4F4-666BB8AC2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A9A6-D648-470D-8FC9-2F6B246F96A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D94AFA-9849-46BF-5158-A2C1211AC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2E83F0-A8DF-E44E-8D2B-29D57CB2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968F-3642-4FA0-9B03-3621C131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075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AC5E28-46C2-7638-5F52-02E3147C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DEAA98-472D-5C5A-D4F6-82A22981A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5E50DA-DE6E-8709-FC9F-63BB9932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A9A6-D648-470D-8FC9-2F6B246F96A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70F56B-3198-BBFF-AF31-C6F690DF0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B6F974-875B-FD19-9A66-B87E3E82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968F-3642-4FA0-9B03-3621C131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2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B7AF-2C02-4F3C-951D-D24377ABC65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37654-9269-40E7-96AD-9452DEDBC7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788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682861-C3AE-35F6-3B3F-6C12DEC41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2ABFB8-6668-AF75-0D06-84F2A51B9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71C4D3-942E-3E94-15D1-A85CAB7CB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A9A6-D648-470D-8FC9-2F6B246F96A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8C793E-1A35-5433-3E33-951C50C1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82A1A3-F2A5-5F60-CACD-502EF3F4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968F-3642-4FA0-9B03-3621C131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283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60344A-B700-A416-4219-E4FF59E7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3B7F9F-DCAD-73E6-7DEA-5B89E60B5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739AEA-4CCC-41EF-C4BF-61B61CF60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3F3E01-BC06-D94A-5D0C-5D233FB42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A9A6-D648-470D-8FC9-2F6B246F96A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9B84D26-9B87-0CC2-71D7-663FC6F8A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DF8F10-E10D-F61C-A010-C4962AFE3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968F-3642-4FA0-9B03-3621C131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337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0E9194-853C-FEEF-BB9B-0BEFA5C6A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373ED8-830C-DAE3-6906-9EAC9B3A5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175B177-5D8E-8416-5B8C-0B30287D7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A82698A-4AAC-7456-3EC5-2A249A7C98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DDD9A1-CCC4-6540-3EB4-68F225DFC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CD8331A-0EBF-5971-C23A-8C9D3F8EA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A9A6-D648-470D-8FC9-2F6B246F96A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EAA731B-6813-06CC-45C6-1F99DB55C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8834DA8-6D69-F263-8D4B-F611712B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968F-3642-4FA0-9B03-3621C131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243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CA6E09-D6D4-8812-5BD6-23A5883F4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7EA56FC-A38F-AB2A-9691-145B323D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A9A6-D648-470D-8FC9-2F6B246F96A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3998CB7-E831-9911-6678-14BE2DA61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8FE12E8-8D91-2153-1AC4-9BADC5E2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968F-3642-4FA0-9B03-3621C131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9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541C1BF-A482-F266-12A7-298E054C3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A9A6-D648-470D-8FC9-2F6B246F96A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3CF2F0F-C3D9-F5FB-2B90-BF4A79C34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AB811F-4270-E9BE-3C0D-9DEC6855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968F-3642-4FA0-9B03-3621C131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50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185FE6-AC30-4450-C574-9C8D2179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29E027-4952-F17D-E0C2-76940336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87A74C-1466-5D5D-1FEB-C46F97751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E9E8CB-5ABB-E43C-A2BC-0A473BE27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A9A6-D648-470D-8FC9-2F6B246F96A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4EABA8B-AE9C-B3A0-1CC5-0CA4FBC91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33EED7-FEA8-8F0E-173E-B121FEF0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968F-3642-4FA0-9B03-3621C131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301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24AC14-53D4-C07C-F68D-07841F6D4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58ED637-F19A-5AC6-1F0D-1B9BF6EC1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3C9423A-9413-DFF7-53FC-87389D503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A8CE0B-3E13-0B85-A818-A612F829E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A9A6-D648-470D-8FC9-2F6B246F96A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7A5F42-7CD1-9B89-737E-7ED2D9DDD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45EB6F-0221-207B-F94A-9B103E8E5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968F-3642-4FA0-9B03-3621C131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55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967863-AD40-4128-094A-15667E99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FC9F17E-9BC0-D3FF-9678-8CC247F85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6B79A8-AE5A-518D-7773-58CF4F0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A9A6-D648-470D-8FC9-2F6B246F96A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9BAE24-E7A5-A017-209E-C3A345A48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D7CACA-4C5C-ECC4-11FC-DCF4F64F1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968F-3642-4FA0-9B03-3621C131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02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BB99AE2-54EC-AE74-A9B8-1CF1179C9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5FB01B7-316E-7D0C-EAFC-040B5EBB1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2AD7BB-443C-8E0F-216C-E8684ACC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7A9A6-D648-470D-8FC9-2F6B246F96A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9D5941-8880-1F40-89D9-F598C64B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8367FC-1E99-5670-F8A2-C030AD2D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968F-3642-4FA0-9B03-3621C131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334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B67BE0-B08A-FBD0-392E-0B1D291B7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319B021-CA4E-7C55-023A-D2B23941A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E47235-D1E4-399B-9352-F16CDF49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D3-ECD7-4B4C-A27C-7E92C87F9BE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C16A1F-5D69-77C4-8FCA-22D8B334C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6FB9BE-3782-DE55-7E2B-A173B045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04E4-340F-4C5F-9759-D2D9435AAB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8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B7AF-2C02-4F3C-951D-D24377ABC65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37654-9269-40E7-96AD-9452DEDBC7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9632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94E7F0-FAC5-E62A-A3F4-A543A58F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E22A51-C762-EA9B-D5C8-32598DC5B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EC4F66-44E6-46C5-D57F-9D4AB5B45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D3-ECD7-4B4C-A27C-7E92C87F9BE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6C3399-F91A-4B0A-3676-10257E592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77F914-0362-E9AC-5038-E9B94DC8F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04E4-340F-4C5F-9759-D2D9435AAB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6735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87ECC6-BBC8-75D9-27F9-3E4574C9D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DDDB42-71E8-A70E-416D-692656379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4BA38F-8F73-33C4-0930-8DEF29A71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D3-ECD7-4B4C-A27C-7E92C87F9BE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865C9C-5F96-E7E9-6EBA-9FB606D4F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7F2829-A74D-6762-A950-05A95C86D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04E4-340F-4C5F-9759-D2D9435AAB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8582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886335-D82A-60B4-4C06-38FC14D9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6DD2B5-FE66-360B-AD11-CC7998685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87F8B1E-3A3B-6B1C-1286-52F80963E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71CBA2-4867-CDBE-71D5-224CAE78F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D3-ECD7-4B4C-A27C-7E92C87F9BE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513276-6EA4-F088-45CD-16EEB3CCD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BCBCA4-3AEC-BC8E-58AB-7A8DC710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04E4-340F-4C5F-9759-D2D9435AAB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3846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43BEB8-96B1-0D25-2064-2593F958B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B84835-E963-0484-55E5-EEEC1688E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72BCC4-5724-9C9C-5A9A-0D6D0D112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86625DB-A3FD-71BB-ED2B-6E7B6EE1F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68925DF-3CD4-B7C8-6B17-AC0D15552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104F558-8066-9885-768C-615F58B44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D3-ECD7-4B4C-A27C-7E92C87F9BE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C32FCD-A44E-2BEB-58D3-9E7E5751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DB981FA-5E73-B66B-159C-1B34ACB2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04E4-340F-4C5F-9759-D2D9435AAB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051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2E6A91-EFF3-69C4-BBCB-E8C4DC575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63371AB-5D88-0537-494A-2F8D6BA55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D3-ECD7-4B4C-A27C-7E92C87F9BE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5B18207-CC3C-DDBC-FDA4-4A10B6A98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17405D-0D99-6B2D-4D93-6ED1B031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04E4-340F-4C5F-9759-D2D9435AAB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5086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0DB83AD-2182-8CD3-41AA-31990585D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D3-ECD7-4B4C-A27C-7E92C87F9BE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FF42722-C6E6-ABAD-DD31-BB6E3AA05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99BC7E-9722-6675-9EA6-1D916374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04E4-340F-4C5F-9759-D2D9435AAB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1398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6D6F14-8977-C17D-6B4A-C2964E60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1DAC11-E641-AAE6-3DC3-42E251332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F144B8-78CD-C250-1917-EA39559B1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6FA4CBF-4B05-CB3E-1411-E1DB36C1D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D3-ECD7-4B4C-A27C-7E92C87F9BE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0D7F40A-0471-1803-9C9F-A9FAE49B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3FC962-A6BA-9248-9922-220D55C0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04E4-340F-4C5F-9759-D2D9435AAB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4993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C2F410-10E5-FDD3-648C-3D8FBFE4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BAF870E-E1CF-7C22-4F0F-67969EFDA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5765927-C050-272D-4A5D-E37C9136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E268E9F-922B-A108-8EB2-6794BA26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D3-ECD7-4B4C-A27C-7E92C87F9BE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37F59D-A6B9-BC5C-DF9A-9C2A1031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13E3EE-984D-DE83-22A3-6ADF250D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04E4-340F-4C5F-9759-D2D9435AAB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709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D0FC06-9CD7-C639-B0C3-26CFB0F42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DF50BD1-56E5-35A5-6ABA-9699944F4A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68CFF7-3C75-A74E-41C7-1C890A56C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D3-ECD7-4B4C-A27C-7E92C87F9BE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49D037-96BC-D595-09DD-DBF36A7BB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89215A-3F81-5C61-A2A9-7D7E4B61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04E4-340F-4C5F-9759-D2D9435AAB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7206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2C56896-2D23-EDD1-62E6-3176F5C7DE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9536588-A538-9A52-2EDB-0CAC4DCDB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D8A614-CBD5-2EED-7EB8-71D0F145B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D3-ECD7-4B4C-A27C-7E92C87F9BE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9D8DCA-C8C2-E03F-4CF5-FB2F13A7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890ACF-A9EA-3097-1F44-2384A52EA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804E4-340F-4C5F-9759-D2D9435AAB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707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B7AF-2C02-4F3C-951D-D24377ABC65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37654-9269-40E7-96AD-9452DEDBC7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130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B7AF-2C02-4F3C-951D-D24377ABC65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37654-9269-40E7-96AD-9452DEDBC7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4926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B7AF-2C02-4F3C-951D-D24377ABC65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37654-9269-40E7-96AD-9452DEDBC7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592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B7AF-2C02-4F3C-951D-D24377ABC65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37654-9269-40E7-96AD-9452DEDBC7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622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B7AF-2C02-4F3C-951D-D24377ABC65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37654-9269-40E7-96AD-9452DEDBC7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06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BB7AF-2C02-4F3C-951D-D24377ABC65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37654-9269-40E7-96AD-9452DEDBC7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164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97BB7AF-2C02-4F3C-951D-D24377ABC65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37654-9269-40E7-96AD-9452DEDBC74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872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6DA4121-C04E-95B6-D4A0-793A0D4E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5F5704-66C0-FA1A-1E3B-F59B1EE77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A7A231-30B7-E3B9-991A-89D315EEF3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7A9A6-D648-470D-8FC9-2F6B246F96A0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44682C-67B7-E48F-D497-A5CECEA087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C9E1DF-C960-363C-9A88-54CA1C706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0968F-3642-4FA0-9B03-3621C131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6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4534DC1-3363-70A3-1731-7A46D65B7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D81FD2-15F5-DFE3-D9C5-DC565D9C7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E0F762-A872-DE88-E070-59F024D325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966D3-ECD7-4B4C-A27C-7E92C87F9BE9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401F94-1466-264C-9C7A-E99F3FE61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B239D8-D829-A1D6-1E3B-9C90A5947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804E4-340F-4C5F-9759-D2D9435AAB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100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www.flickr.com/photos/rohdesign/3521269974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sessionize.com/psdayuk-202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psconf.eu/" TargetMode="External"/><Relationship Id="rId5" Type="http://schemas.openxmlformats.org/officeDocument/2006/relationships/hyperlink" Target="https://synedgy.com/psdayuk/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forms.office.com/r/rA4X9YmbbK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gif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7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7AF4F1-0958-9BEE-8E05-293E8D4E15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Powershell</a:t>
            </a:r>
            <a:r>
              <a:rPr lang="fr-FR" dirty="0"/>
              <a:t> Desired State Configuration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1AF84D6-3F12-2FD6-4A0B-F91C709634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Comment coder sa configuration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5763690-25D1-AAEC-DA97-EDADBF09A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773" y="7430"/>
            <a:ext cx="1183597" cy="11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07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C78F25-3F08-7295-CD64-3B02F8435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129" y="381001"/>
            <a:ext cx="8033871" cy="1017032"/>
          </a:xfrm>
          <a:solidFill>
            <a:srgbClr val="2F2F2F">
              <a:alpha val="70000"/>
            </a:srgbClr>
          </a:solidFill>
        </p:spPr>
        <p:txBody>
          <a:bodyPr/>
          <a:lstStyle/>
          <a:p>
            <a:r>
              <a:rPr lang="en-US" sz="4800" dirty="0"/>
              <a:t>D</a:t>
            </a:r>
            <a:r>
              <a:rPr lang="fr-FR" sz="4800" dirty="0"/>
              <a:t>SC : </a:t>
            </a:r>
            <a:r>
              <a:rPr lang="fr-FR" sz="4800" dirty="0" err="1"/>
              <a:t>Declaratif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20A779-FDEB-DB71-7837-8FCD01EEA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11" y="1447801"/>
            <a:ext cx="8675688" cy="4572000"/>
          </a:xfrm>
          <a:solidFill>
            <a:srgbClr val="2F2F2F">
              <a:alpha val="70000"/>
            </a:srgbClr>
          </a:solidFill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Programmation</a:t>
            </a:r>
            <a:r>
              <a:rPr lang="en-US" dirty="0"/>
              <a:t> </a:t>
            </a:r>
            <a:r>
              <a:rPr lang="en-US" dirty="0" err="1"/>
              <a:t>Impérative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fr-FR" dirty="0"/>
              <a:t>décrit les opérations en séquences d'instructions exécutées par l'ordinateur pour modifier l'état du programme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en-US" dirty="0" err="1"/>
              <a:t>Programmation</a:t>
            </a:r>
            <a:r>
              <a:rPr lang="en-US" dirty="0"/>
              <a:t> </a:t>
            </a:r>
            <a:r>
              <a:rPr lang="en-US" dirty="0" err="1"/>
              <a:t>déclarative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Décrit</a:t>
            </a:r>
            <a:r>
              <a:rPr lang="en-US" dirty="0"/>
              <a:t> </a:t>
            </a:r>
            <a:r>
              <a:rPr lang="en-US" dirty="0" err="1"/>
              <a:t>l’état</a:t>
            </a:r>
            <a:r>
              <a:rPr lang="en-US" dirty="0"/>
              <a:t> finale </a:t>
            </a:r>
            <a:r>
              <a:rPr lang="en-US" dirty="0" err="1"/>
              <a:t>souhaité</a:t>
            </a:r>
            <a:r>
              <a:rPr lang="en-US" dirty="0"/>
              <a:t> de la configuration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ACC1401-B975-A12C-13CB-A56D1099B04F}"/>
              </a:ext>
            </a:extLst>
          </p:cNvPr>
          <p:cNvSpPr/>
          <p:nvPr/>
        </p:nvSpPr>
        <p:spPr>
          <a:xfrm>
            <a:off x="8737600" y="2463800"/>
            <a:ext cx="138430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41F4C04-C573-D699-C46E-1602C05F4954}"/>
              </a:ext>
            </a:extLst>
          </p:cNvPr>
          <p:cNvSpPr/>
          <p:nvPr/>
        </p:nvSpPr>
        <p:spPr>
          <a:xfrm>
            <a:off x="8737600" y="4991099"/>
            <a:ext cx="138430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3790D-A453-90C0-CA8E-2B555E20774E}"/>
              </a:ext>
            </a:extLst>
          </p:cNvPr>
          <p:cNvSpPr txBox="1"/>
          <p:nvPr/>
        </p:nvSpPr>
        <p:spPr>
          <a:xfrm>
            <a:off x="10121899" y="2463800"/>
            <a:ext cx="165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 comment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C8FD5-C979-6DBB-B4B9-2FADE7960410}"/>
              </a:ext>
            </a:extLst>
          </p:cNvPr>
          <p:cNvSpPr txBox="1"/>
          <p:nvPr/>
        </p:nvSpPr>
        <p:spPr>
          <a:xfrm>
            <a:off x="10121898" y="4991099"/>
            <a:ext cx="165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 quoi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5DB3A7F-5E6E-83BA-3426-6D33D997F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773" y="7430"/>
            <a:ext cx="1183597" cy="11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217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126CC700-5DAD-A25E-FE10-039C7B993767}"/>
              </a:ext>
            </a:extLst>
          </p:cNvPr>
          <p:cNvSpPr txBox="1">
            <a:spLocks/>
          </p:cNvSpPr>
          <p:nvPr/>
        </p:nvSpPr>
        <p:spPr>
          <a:xfrm>
            <a:off x="2178423" y="488577"/>
            <a:ext cx="8222129" cy="829234"/>
          </a:xfrm>
          <a:prstGeom prst="rect">
            <a:avLst/>
          </a:prstGeom>
          <a:solidFill>
            <a:srgbClr val="2F2F2F">
              <a:alpha val="7000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DSC : Idempotent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6DBED5AA-D19A-B561-067F-7BB2AA7F8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308" y="2775697"/>
            <a:ext cx="11039383" cy="1306606"/>
          </a:xfrm>
          <a:solidFill>
            <a:srgbClr val="2F2F2F">
              <a:alpha val="70000"/>
            </a:srgbClr>
          </a:solidFill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tx2"/>
                </a:solidFill>
              </a:rPr>
              <a:t>L'idempotence signifie qu'une opération a le même effet qu'on l'applique une ou plusieurs fois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76C798BD-B28E-68E8-A1E0-101DFF8E7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773" y="7430"/>
            <a:ext cx="1183597" cy="11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5590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126CC700-5DAD-A25E-FE10-039C7B993767}"/>
              </a:ext>
            </a:extLst>
          </p:cNvPr>
          <p:cNvSpPr txBox="1">
            <a:spLocks/>
          </p:cNvSpPr>
          <p:nvPr/>
        </p:nvSpPr>
        <p:spPr>
          <a:xfrm>
            <a:off x="2178423" y="488577"/>
            <a:ext cx="8222129" cy="829234"/>
          </a:xfrm>
          <a:prstGeom prst="rect">
            <a:avLst/>
          </a:prstGeom>
          <a:solidFill>
            <a:srgbClr val="2F2F2F">
              <a:alpha val="7000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DSC : </a:t>
            </a:r>
            <a:r>
              <a:rPr lang="fr-FR" sz="3200" dirty="0" err="1"/>
              <a:t>Get</a:t>
            </a:r>
            <a:r>
              <a:rPr lang="fr-FR" sz="3200" dirty="0"/>
              <a:t>/Test/Set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6DBED5AA-D19A-B561-067F-7BB2AA7F8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309" y="1447800"/>
            <a:ext cx="10637792" cy="829235"/>
          </a:xfrm>
          <a:solidFill>
            <a:srgbClr val="2F2F2F">
              <a:alpha val="70000"/>
            </a:srgbClr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2"/>
                </a:solidFill>
              </a:rPr>
              <a:t>GET : </a:t>
            </a:r>
            <a:r>
              <a:rPr lang="en-US" sz="3200" dirty="0" err="1">
                <a:solidFill>
                  <a:schemeClr val="tx2"/>
                </a:solidFill>
              </a:rPr>
              <a:t>Récupération</a:t>
            </a:r>
            <a:r>
              <a:rPr lang="en-US" sz="3200" dirty="0">
                <a:solidFill>
                  <a:schemeClr val="tx2"/>
                </a:solidFill>
              </a:rPr>
              <a:t> de la configuration </a:t>
            </a:r>
            <a:r>
              <a:rPr lang="en-US" sz="3200" dirty="0" err="1">
                <a:solidFill>
                  <a:schemeClr val="tx2"/>
                </a:solidFill>
              </a:rPr>
              <a:t>actuelle</a:t>
            </a:r>
            <a:r>
              <a:rPr lang="en-US" sz="3200" dirty="0">
                <a:solidFill>
                  <a:schemeClr val="tx2"/>
                </a:solidFill>
              </a:rPr>
              <a:t> du </a:t>
            </a:r>
            <a:r>
              <a:rPr lang="en-US" sz="3200" dirty="0" err="1">
                <a:solidFill>
                  <a:schemeClr val="tx2"/>
                </a:solidFill>
              </a:rPr>
              <a:t>noeud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76C798BD-B28E-68E8-A1E0-101DFF8E7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773" y="7430"/>
            <a:ext cx="1183597" cy="1187116"/>
          </a:xfrm>
          <a:prstGeom prst="rect">
            <a:avLst/>
          </a:prstGeom>
        </p:spPr>
      </p:pic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6C04414E-F366-B34D-3C19-CD97B8B01D0C}"/>
              </a:ext>
            </a:extLst>
          </p:cNvPr>
          <p:cNvSpPr txBox="1">
            <a:spLocks/>
          </p:cNvSpPr>
          <p:nvPr/>
        </p:nvSpPr>
        <p:spPr>
          <a:xfrm>
            <a:off x="576309" y="3014382"/>
            <a:ext cx="10637792" cy="829235"/>
          </a:xfrm>
          <a:prstGeom prst="rect">
            <a:avLst/>
          </a:prstGeom>
          <a:solidFill>
            <a:srgbClr val="2F2F2F">
              <a:alpha val="70000"/>
            </a:srgb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3200" dirty="0">
                <a:solidFill>
                  <a:schemeClr val="tx2"/>
                </a:solidFill>
              </a:rPr>
              <a:t>TEST : Compare la configuration du </a:t>
            </a:r>
            <a:r>
              <a:rPr lang="en-US" sz="3200" dirty="0" err="1">
                <a:solidFill>
                  <a:schemeClr val="tx2"/>
                </a:solidFill>
              </a:rPr>
              <a:t>noeud</a:t>
            </a:r>
            <a:r>
              <a:rPr lang="en-US" sz="3200" dirty="0">
                <a:solidFill>
                  <a:schemeClr val="tx2"/>
                </a:solidFill>
              </a:rPr>
              <a:t> avec </a:t>
            </a:r>
            <a:r>
              <a:rPr lang="en-US" sz="3200" dirty="0" err="1">
                <a:solidFill>
                  <a:schemeClr val="tx2"/>
                </a:solidFill>
              </a:rPr>
              <a:t>celle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souhaitée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E3ED2C7E-769F-2E78-A6BF-E0C7CF362918}"/>
              </a:ext>
            </a:extLst>
          </p:cNvPr>
          <p:cNvSpPr txBox="1">
            <a:spLocks/>
          </p:cNvSpPr>
          <p:nvPr/>
        </p:nvSpPr>
        <p:spPr>
          <a:xfrm>
            <a:off x="576309" y="4580965"/>
            <a:ext cx="10637792" cy="1338572"/>
          </a:xfrm>
          <a:prstGeom prst="rect">
            <a:avLst/>
          </a:prstGeom>
          <a:solidFill>
            <a:srgbClr val="2F2F2F">
              <a:alpha val="70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000" dirty="0">
                <a:solidFill>
                  <a:schemeClr val="tx2"/>
                </a:solidFill>
              </a:rPr>
              <a:t>SET : Applique la configuration </a:t>
            </a:r>
            <a:r>
              <a:rPr lang="en-US" sz="3000" dirty="0" err="1">
                <a:solidFill>
                  <a:schemeClr val="tx2"/>
                </a:solidFill>
              </a:rPr>
              <a:t>souhaitée</a:t>
            </a:r>
            <a:r>
              <a:rPr lang="en-US" sz="3000" dirty="0">
                <a:solidFill>
                  <a:schemeClr val="tx2"/>
                </a:solidFill>
              </a:rPr>
              <a:t> </a:t>
            </a:r>
            <a:r>
              <a:rPr lang="en-US" sz="3000" dirty="0" err="1">
                <a:solidFill>
                  <a:schemeClr val="tx2"/>
                </a:solidFill>
              </a:rPr>
              <a:t>si</a:t>
            </a:r>
            <a:r>
              <a:rPr lang="en-US" sz="3000" dirty="0">
                <a:solidFill>
                  <a:schemeClr val="tx2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2"/>
                </a:solidFill>
              </a:rPr>
              <a:t>TEST –eq $False</a:t>
            </a:r>
          </a:p>
        </p:txBody>
      </p:sp>
    </p:spTree>
    <p:extLst>
      <p:ext uri="{BB962C8B-B14F-4D97-AF65-F5344CB8AC3E}">
        <p14:creationId xmlns:p14="http://schemas.microsoft.com/office/powerpoint/2010/main" val="206137988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2DDAF07-8712-6687-D298-B95B4643F89D}"/>
              </a:ext>
            </a:extLst>
          </p:cNvPr>
          <p:cNvGrpSpPr/>
          <p:nvPr/>
        </p:nvGrpSpPr>
        <p:grpSpPr>
          <a:xfrm>
            <a:off x="8759853" y="2167752"/>
            <a:ext cx="1292642" cy="1022475"/>
            <a:chOff x="8759853" y="2167752"/>
            <a:chExt cx="1292642" cy="1022475"/>
          </a:xfrm>
        </p:grpSpPr>
        <p:sp>
          <p:nvSpPr>
            <p:cNvPr id="13" name="Arrow: Curved Up 12">
              <a:extLst>
                <a:ext uri="{FF2B5EF4-FFF2-40B4-BE49-F238E27FC236}">
                  <a16:creationId xmlns:a16="http://schemas.microsoft.com/office/drawing/2014/main" id="{0E3CAC58-CDBB-68FF-1AB7-94628D85D45E}"/>
                </a:ext>
              </a:extLst>
            </p:cNvPr>
            <p:cNvSpPr/>
            <p:nvPr/>
          </p:nvSpPr>
          <p:spPr>
            <a:xfrm>
              <a:off x="8818592" y="2758888"/>
              <a:ext cx="1233903" cy="43133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A7C726-9D90-CAD2-A191-F833872B1521}"/>
                </a:ext>
              </a:extLst>
            </p:cNvPr>
            <p:cNvSpPr txBox="1"/>
            <p:nvPr/>
          </p:nvSpPr>
          <p:spPr>
            <a:xfrm>
              <a:off x="9063319" y="2530611"/>
              <a:ext cx="941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LCM</a:t>
              </a:r>
              <a:endParaRPr lang="fr-FR" dirty="0"/>
            </a:p>
          </p:txBody>
        </p:sp>
        <p:sp>
          <p:nvSpPr>
            <p:cNvPr id="15" name="Arrow: Curved Up 14">
              <a:extLst>
                <a:ext uri="{FF2B5EF4-FFF2-40B4-BE49-F238E27FC236}">
                  <a16:creationId xmlns:a16="http://schemas.microsoft.com/office/drawing/2014/main" id="{7DCCD58E-DF64-24B9-654D-C0AC805D1D41}"/>
                </a:ext>
              </a:extLst>
            </p:cNvPr>
            <p:cNvSpPr/>
            <p:nvPr/>
          </p:nvSpPr>
          <p:spPr>
            <a:xfrm rot="10612174">
              <a:off x="8759853" y="2167752"/>
              <a:ext cx="1233903" cy="43133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1D2C75-B821-42E2-8540-4ED9B117EB1E}"/>
              </a:ext>
            </a:extLst>
          </p:cNvPr>
          <p:cNvGrpSpPr/>
          <p:nvPr/>
        </p:nvGrpSpPr>
        <p:grpSpPr>
          <a:xfrm>
            <a:off x="8887645" y="4846393"/>
            <a:ext cx="1292642" cy="1022475"/>
            <a:chOff x="8759853" y="2167752"/>
            <a:chExt cx="1292642" cy="1022475"/>
          </a:xfrm>
        </p:grpSpPr>
        <p:sp>
          <p:nvSpPr>
            <p:cNvPr id="18" name="Arrow: Curved Up 17">
              <a:extLst>
                <a:ext uri="{FF2B5EF4-FFF2-40B4-BE49-F238E27FC236}">
                  <a16:creationId xmlns:a16="http://schemas.microsoft.com/office/drawing/2014/main" id="{CD886F98-B184-9B54-53D4-FB785E465DAA}"/>
                </a:ext>
              </a:extLst>
            </p:cNvPr>
            <p:cNvSpPr/>
            <p:nvPr/>
          </p:nvSpPr>
          <p:spPr>
            <a:xfrm>
              <a:off x="8818592" y="2758888"/>
              <a:ext cx="1233903" cy="43133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DAD445-826D-648E-9C12-4735BB4F59DF}"/>
                </a:ext>
              </a:extLst>
            </p:cNvPr>
            <p:cNvSpPr txBox="1"/>
            <p:nvPr/>
          </p:nvSpPr>
          <p:spPr>
            <a:xfrm>
              <a:off x="9063319" y="2530611"/>
              <a:ext cx="941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LCM</a:t>
              </a:r>
              <a:endParaRPr lang="fr-FR" dirty="0"/>
            </a:p>
          </p:txBody>
        </p:sp>
        <p:sp>
          <p:nvSpPr>
            <p:cNvPr id="20" name="Arrow: Curved Up 19">
              <a:extLst>
                <a:ext uri="{FF2B5EF4-FFF2-40B4-BE49-F238E27FC236}">
                  <a16:creationId xmlns:a16="http://schemas.microsoft.com/office/drawing/2014/main" id="{F9FEAEA3-1291-BBF6-F77F-2CCA8335A369}"/>
                </a:ext>
              </a:extLst>
            </p:cNvPr>
            <p:cNvSpPr/>
            <p:nvPr/>
          </p:nvSpPr>
          <p:spPr>
            <a:xfrm rot="10612174">
              <a:off x="8759853" y="2167752"/>
              <a:ext cx="1233903" cy="43133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23" name="Titre 1">
            <a:extLst>
              <a:ext uri="{FF2B5EF4-FFF2-40B4-BE49-F238E27FC236}">
                <a16:creationId xmlns:a16="http://schemas.microsoft.com/office/drawing/2014/main" id="{9D4FC0C3-1B47-CE90-5DB6-57590B08C0CF}"/>
              </a:ext>
            </a:extLst>
          </p:cNvPr>
          <p:cNvSpPr txBox="1">
            <a:spLocks/>
          </p:cNvSpPr>
          <p:nvPr/>
        </p:nvSpPr>
        <p:spPr>
          <a:xfrm>
            <a:off x="2140323" y="450182"/>
            <a:ext cx="8222129" cy="829234"/>
          </a:xfrm>
          <a:prstGeom prst="rect">
            <a:avLst/>
          </a:prstGeom>
          <a:solidFill>
            <a:srgbClr val="2F2F2F">
              <a:alpha val="7000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DSC : Fonctionnement </a:t>
            </a:r>
          </a:p>
        </p:txBody>
      </p:sp>
      <p:pic>
        <p:nvPicPr>
          <p:cNvPr id="9" name="Picture 8" descr="Shape, square&#10;&#10;Description automatically generated">
            <a:extLst>
              <a:ext uri="{FF2B5EF4-FFF2-40B4-BE49-F238E27FC236}">
                <a16:creationId xmlns:a16="http://schemas.microsoft.com/office/drawing/2014/main" id="{A4021C54-670D-82EF-11F7-E09B9A1F5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34028" y="1279416"/>
            <a:ext cx="6834717" cy="5126038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D16FB633-BD38-C399-F255-500490820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773" y="7430"/>
            <a:ext cx="1183597" cy="11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30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E9B5DA2-A5DA-B565-F912-9EC97832C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15" y="1801100"/>
            <a:ext cx="3340870" cy="350134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12D921-75D7-16CD-A3AA-4B1377F3B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341" y="1801100"/>
            <a:ext cx="2882019" cy="350363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D1343CC-ED8A-7A70-7468-7D6BC1193B7B}"/>
              </a:ext>
            </a:extLst>
          </p:cNvPr>
          <p:cNvSpPr txBox="1"/>
          <p:nvPr/>
        </p:nvSpPr>
        <p:spPr>
          <a:xfrm>
            <a:off x="1187450" y="5376414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https://synedgy.com/psdayuk/</a:t>
            </a:r>
            <a:endParaRPr kumimoji="0" lang="en-GB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B51BCB2-19CF-03FA-D761-F9F3A1E3AAD7}"/>
              </a:ext>
            </a:extLst>
          </p:cNvPr>
          <p:cNvSpPr txBox="1"/>
          <p:nvPr/>
        </p:nvSpPr>
        <p:spPr>
          <a:xfrm>
            <a:off x="7820025" y="5376414"/>
            <a:ext cx="240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https://psconf.eu</a:t>
            </a:r>
            <a:endParaRPr kumimoji="0" lang="en-GB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0B558B4-E7B8-1840-8D82-E021553AFC8B}"/>
              </a:ext>
            </a:extLst>
          </p:cNvPr>
          <p:cNvSpPr txBox="1"/>
          <p:nvPr/>
        </p:nvSpPr>
        <p:spPr>
          <a:xfrm>
            <a:off x="0" y="49845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 </a:t>
            </a:r>
            <a:r>
              <a:rPr kumimoji="0" lang="fr-FR" sz="4400" b="1" i="1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</a:t>
            </a:r>
            <a:r>
              <a:rPr kumimoji="0" lang="fr-FR" sz="4400" b="1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tickets</a:t>
            </a:r>
            <a:endParaRPr kumimoji="0" lang="en-GB" sz="4400" b="1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7A0E202-1505-B158-FB38-EF245E359F37}"/>
              </a:ext>
            </a:extLst>
          </p:cNvPr>
          <p:cNvSpPr txBox="1"/>
          <p:nvPr/>
        </p:nvSpPr>
        <p:spPr>
          <a:xfrm>
            <a:off x="1187450" y="1235602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March, 1-3</a:t>
            </a:r>
            <a:endParaRPr kumimoji="0" lang="en-GB" sz="24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E690AB3-A80B-651A-62F7-47F958BF57AA}"/>
              </a:ext>
            </a:extLst>
          </p:cNvPr>
          <p:cNvSpPr txBox="1"/>
          <p:nvPr/>
        </p:nvSpPr>
        <p:spPr>
          <a:xfrm>
            <a:off x="6927850" y="1235601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June, 19-22</a:t>
            </a:r>
            <a:endParaRPr kumimoji="0" lang="en-GB" sz="24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726EAA0-1022-F298-FFB6-13A1B2D373B0}"/>
              </a:ext>
            </a:extLst>
          </p:cNvPr>
          <p:cNvSpPr txBox="1"/>
          <p:nvPr/>
        </p:nvSpPr>
        <p:spPr>
          <a:xfrm>
            <a:off x="514350" y="5912045"/>
            <a:ext cx="530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 for Speakers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still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open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until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14th of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January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4B991193-0DF9-4C70-E2C9-5D3A5E6BC551}"/>
              </a:ext>
            </a:extLst>
          </p:cNvPr>
          <p:cNvSpPr/>
          <p:nvPr/>
        </p:nvSpPr>
        <p:spPr>
          <a:xfrm>
            <a:off x="1187450" y="6359545"/>
            <a:ext cx="361950" cy="16190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528ACBA-1473-7A3E-BC2F-6E60BCC3B319}"/>
              </a:ext>
            </a:extLst>
          </p:cNvPr>
          <p:cNvSpPr txBox="1"/>
          <p:nvPr/>
        </p:nvSpPr>
        <p:spPr>
          <a:xfrm>
            <a:off x="1549400" y="6255831"/>
            <a:ext cx="368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https://sessionize.com/psdayuk-2023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692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DEE91ECA-FC00-A7AB-EFA3-500B364E785A}"/>
              </a:ext>
            </a:extLst>
          </p:cNvPr>
          <p:cNvSpPr txBox="1"/>
          <p:nvPr/>
        </p:nvSpPr>
        <p:spPr>
          <a:xfrm>
            <a:off x="717550" y="498455"/>
            <a:ext cx="1089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 dates in 2023 on </a:t>
            </a:r>
            <a:r>
              <a:rPr kumimoji="0" lang="fr-FR" sz="4400" b="1" i="1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PSWorld</a:t>
            </a:r>
            <a:endParaRPr kumimoji="0" lang="en-GB" sz="4400" b="1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A8C0DC95-C6A7-455E-4F3F-C60C5614E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750" y="973137"/>
            <a:ext cx="4762500" cy="47625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89D6FE1-7CE7-BB35-D777-49C83A8DA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9503" y="5765863"/>
            <a:ext cx="1443710" cy="394451"/>
          </a:xfrm>
        </p:spPr>
        <p:txBody>
          <a:bodyPr>
            <a:normAutofit fontScale="90000"/>
          </a:bodyPr>
          <a:lstStyle/>
          <a:p>
            <a:r>
              <a:rPr lang="fr-FR" sz="2500" i="1" dirty="0" err="1">
                <a:solidFill>
                  <a:schemeClr val="accent1">
                    <a:lumMod val="75000"/>
                  </a:schemeClr>
                </a:solidFill>
              </a:rPr>
              <a:t>Hosted</a:t>
            </a:r>
            <a:r>
              <a:rPr lang="fr-FR" sz="2500" i="1" dirty="0">
                <a:solidFill>
                  <a:schemeClr val="accent1">
                    <a:lumMod val="75000"/>
                  </a:schemeClr>
                </a:solidFill>
              </a:rPr>
              <a:t> by</a:t>
            </a:r>
            <a:endParaRPr lang="en-GB" sz="25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9866611-3D35-A339-E280-8B65ACF3C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641336"/>
            <a:ext cx="6521450" cy="2054364"/>
          </a:xfrm>
        </p:spPr>
        <p:txBody>
          <a:bodyPr>
            <a:noAutofit/>
          </a:bodyPr>
          <a:lstStyle/>
          <a:p>
            <a:pPr algn="l"/>
            <a:r>
              <a:rPr lang="en-GB" sz="28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- 15th of March 2023</a:t>
            </a:r>
            <a:br>
              <a:rPr lang="en-GB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- 10th of May 2023</a:t>
            </a:r>
            <a:br>
              <a:rPr lang="en-GB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- 12th of July 2023</a:t>
            </a:r>
            <a:br>
              <a:rPr lang="en-GB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- September: </a:t>
            </a:r>
            <a:r>
              <a:rPr lang="en-GB" sz="2800" b="1" i="0" dirty="0" err="1">
                <a:solidFill>
                  <a:schemeClr val="accent1">
                    <a:lumMod val="75000"/>
                  </a:schemeClr>
                </a:solidFill>
                <a:effectLst/>
              </a:rPr>
              <a:t>PSConfEU</a:t>
            </a:r>
            <a:r>
              <a:rPr lang="en-GB" sz="28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lang="en-GB" sz="2800" b="1" i="0" dirty="0" err="1">
                <a:solidFill>
                  <a:schemeClr val="accent1">
                    <a:lumMod val="75000"/>
                  </a:schemeClr>
                </a:solidFill>
                <a:effectLst/>
              </a:rPr>
              <a:t>MiniCon</a:t>
            </a:r>
            <a:br>
              <a:rPr lang="en-GB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- 15th of November 2023</a:t>
            </a: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054A97A-D027-54A2-FA7A-0465DDA0D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13" y="5568220"/>
            <a:ext cx="1945037" cy="789738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DA59EC08-092B-E50C-B5D8-DEF995351225}"/>
              </a:ext>
            </a:extLst>
          </p:cNvPr>
          <p:cNvSpPr txBox="1">
            <a:spLocks/>
          </p:cNvSpPr>
          <p:nvPr/>
        </p:nvSpPr>
        <p:spPr>
          <a:xfrm>
            <a:off x="4318000" y="4069140"/>
            <a:ext cx="4254500" cy="5240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3200" b="1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Register your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3200" b="1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interest </a:t>
            </a:r>
            <a:r>
              <a:rPr kumimoji="0" lang="en-GB" sz="3200" b="1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here</a:t>
            </a:r>
            <a:r>
              <a:rPr kumimoji="0" lang="en-GB" sz="3200" b="1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7128D98-EE40-DBF7-6D78-678B3EA8F7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888539"/>
            <a:ext cx="2240801" cy="278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77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">
            <a:extLst>
              <a:ext uri="{FF2B5EF4-FFF2-40B4-BE49-F238E27FC236}">
                <a16:creationId xmlns:a16="http://schemas.microsoft.com/office/drawing/2014/main" id="{DCBA9861-3EB0-2228-30D2-A7D108132E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uces back">
            <a:extLst>
              <a:ext uri="{FF2B5EF4-FFF2-40B4-BE49-F238E27FC236}">
                <a16:creationId xmlns:a16="http://schemas.microsoft.com/office/drawing/2014/main" id="{291E50E5-EDF9-87DF-4244-FA9BB77D9F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062" y="0"/>
            <a:ext cx="11953875" cy="6858000"/>
          </a:xfrm>
          <a:prstGeom prst="rect">
            <a:avLst/>
          </a:prstGeom>
        </p:spPr>
      </p:pic>
      <p:pic>
        <p:nvPicPr>
          <p:cNvPr id="19" name="formes back">
            <a:extLst>
              <a:ext uri="{FF2B5EF4-FFF2-40B4-BE49-F238E27FC236}">
                <a16:creationId xmlns:a16="http://schemas.microsoft.com/office/drawing/2014/main" id="{14FCF44A-7225-CE66-B534-BDD35D33AD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69409" y="118281"/>
            <a:ext cx="3003731" cy="3483758"/>
          </a:xfrm>
          <a:prstGeom prst="rect">
            <a:avLst/>
          </a:prstGeom>
        </p:spPr>
      </p:pic>
      <p:pic>
        <p:nvPicPr>
          <p:cNvPr id="21" name="cadre speaker">
            <a:extLst>
              <a:ext uri="{FF2B5EF4-FFF2-40B4-BE49-F238E27FC236}">
                <a16:creationId xmlns:a16="http://schemas.microsoft.com/office/drawing/2014/main" id="{EA456D34-75E9-AEE7-21DA-ADC6668320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28035" y="1210100"/>
            <a:ext cx="5305288" cy="4669809"/>
          </a:xfrm>
          <a:prstGeom prst="rect">
            <a:avLst/>
          </a:prstGeom>
        </p:spPr>
      </p:pic>
      <p:pic>
        <p:nvPicPr>
          <p:cNvPr id="9" name="formes colorées" hidden="1">
            <a:extLst>
              <a:ext uri="{FF2B5EF4-FFF2-40B4-BE49-F238E27FC236}">
                <a16:creationId xmlns:a16="http://schemas.microsoft.com/office/drawing/2014/main" id="{1E7B7F34-1A67-A836-9014-060FF5F891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24000" y="236185"/>
            <a:ext cx="10575601" cy="6385630"/>
          </a:xfrm>
          <a:prstGeom prst="rect">
            <a:avLst/>
          </a:prstGeom>
        </p:spPr>
      </p:pic>
      <p:pic>
        <p:nvPicPr>
          <p:cNvPr id="25" name="logo MTG">
            <a:extLst>
              <a:ext uri="{FF2B5EF4-FFF2-40B4-BE49-F238E27FC236}">
                <a16:creationId xmlns:a16="http://schemas.microsoft.com/office/drawing/2014/main" id="{52C9E235-C30D-C028-79F0-B7405E0E98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4510" y="384626"/>
            <a:ext cx="2119384" cy="1030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DEA83-FC81-8003-22B4-BFCEAAD21A9B}"/>
              </a:ext>
            </a:extLst>
          </p:cNvPr>
          <p:cNvSpPr txBox="1"/>
          <p:nvPr/>
        </p:nvSpPr>
        <p:spPr>
          <a:xfrm>
            <a:off x="1028700" y="1944183"/>
            <a:ext cx="3695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LIENHARD Laurent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8" name="Picture 7" descr="A person with the hands on the face&#10;&#10;Description automatically generated with low confidence">
            <a:extLst>
              <a:ext uri="{FF2B5EF4-FFF2-40B4-BE49-F238E27FC236}">
                <a16:creationId xmlns:a16="http://schemas.microsoft.com/office/drawing/2014/main" id="{1FCC4187-2F34-FAA3-2A6B-13247BD710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513" y="1389898"/>
            <a:ext cx="7752178" cy="4310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6EE000-2201-D672-5300-B75D2E703B4E}"/>
              </a:ext>
            </a:extLst>
          </p:cNvPr>
          <p:cNvSpPr txBox="1"/>
          <p:nvPr/>
        </p:nvSpPr>
        <p:spPr>
          <a:xfrm>
            <a:off x="940577" y="3998924"/>
            <a:ext cx="2528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Je ne suis </a:t>
            </a:r>
            <a:r>
              <a:rPr lang="en-US" sz="4000" dirty="0" err="1">
                <a:solidFill>
                  <a:schemeClr val="bg1"/>
                </a:solidFill>
              </a:rPr>
              <a:t>qu’un</a:t>
            </a:r>
            <a:r>
              <a:rPr lang="en-US" sz="4000" dirty="0">
                <a:solidFill>
                  <a:schemeClr val="bg1"/>
                </a:solidFill>
              </a:rPr>
              <a:t> OPS</a:t>
            </a:r>
            <a:endParaRPr lang="fr-FR" sz="4000" dirty="0">
              <a:solidFill>
                <a:schemeClr val="bg1"/>
              </a:solidFill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1B07BA0-6AF3-8004-6ECE-23A966AC76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773" y="7430"/>
            <a:ext cx="1183597" cy="11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0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">
            <a:extLst>
              <a:ext uri="{FF2B5EF4-FFF2-40B4-BE49-F238E27FC236}">
                <a16:creationId xmlns:a16="http://schemas.microsoft.com/office/drawing/2014/main" id="{DCBA9861-3EB0-2228-30D2-A7D108132E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uces back">
            <a:extLst>
              <a:ext uri="{FF2B5EF4-FFF2-40B4-BE49-F238E27FC236}">
                <a16:creationId xmlns:a16="http://schemas.microsoft.com/office/drawing/2014/main" id="{291E50E5-EDF9-87DF-4244-FA9BB77D9F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062" y="0"/>
            <a:ext cx="11953875" cy="6858000"/>
          </a:xfrm>
          <a:prstGeom prst="rect">
            <a:avLst/>
          </a:prstGeom>
        </p:spPr>
      </p:pic>
      <p:pic>
        <p:nvPicPr>
          <p:cNvPr id="19" name="formes back">
            <a:extLst>
              <a:ext uri="{FF2B5EF4-FFF2-40B4-BE49-F238E27FC236}">
                <a16:creationId xmlns:a16="http://schemas.microsoft.com/office/drawing/2014/main" id="{14FCF44A-7225-CE66-B534-BDD35D33AD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69409" y="118281"/>
            <a:ext cx="3003731" cy="3483758"/>
          </a:xfrm>
          <a:prstGeom prst="rect">
            <a:avLst/>
          </a:prstGeom>
        </p:spPr>
      </p:pic>
      <p:pic>
        <p:nvPicPr>
          <p:cNvPr id="21" name="cadre speaker">
            <a:extLst>
              <a:ext uri="{FF2B5EF4-FFF2-40B4-BE49-F238E27FC236}">
                <a16:creationId xmlns:a16="http://schemas.microsoft.com/office/drawing/2014/main" id="{EA456D34-75E9-AEE7-21DA-ADC6668320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28035" y="1210100"/>
            <a:ext cx="5305288" cy="4669809"/>
          </a:xfrm>
          <a:prstGeom prst="rect">
            <a:avLst/>
          </a:prstGeom>
        </p:spPr>
      </p:pic>
      <p:pic>
        <p:nvPicPr>
          <p:cNvPr id="9" name="formes colorées" hidden="1">
            <a:extLst>
              <a:ext uri="{FF2B5EF4-FFF2-40B4-BE49-F238E27FC236}">
                <a16:creationId xmlns:a16="http://schemas.microsoft.com/office/drawing/2014/main" id="{1E7B7F34-1A67-A836-9014-060FF5F891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24000" y="236185"/>
            <a:ext cx="10575601" cy="6385630"/>
          </a:xfrm>
          <a:prstGeom prst="rect">
            <a:avLst/>
          </a:prstGeom>
        </p:spPr>
      </p:pic>
      <p:pic>
        <p:nvPicPr>
          <p:cNvPr id="25" name="logo MTG">
            <a:extLst>
              <a:ext uri="{FF2B5EF4-FFF2-40B4-BE49-F238E27FC236}">
                <a16:creationId xmlns:a16="http://schemas.microsoft.com/office/drawing/2014/main" id="{52C9E235-C30D-C028-79F0-B7405E0E98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4510" y="384626"/>
            <a:ext cx="2119384" cy="1030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DEA83-FC81-8003-22B4-BFCEAAD21A9B}"/>
              </a:ext>
            </a:extLst>
          </p:cNvPr>
          <p:cNvSpPr txBox="1"/>
          <p:nvPr/>
        </p:nvSpPr>
        <p:spPr>
          <a:xfrm>
            <a:off x="1028700" y="1944183"/>
            <a:ext cx="3695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LIENHARD Laurent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erson playing a guitar&#10;&#10;Description automatically generated with medium confidence">
            <a:extLst>
              <a:ext uri="{FF2B5EF4-FFF2-40B4-BE49-F238E27FC236}">
                <a16:creationId xmlns:a16="http://schemas.microsoft.com/office/drawing/2014/main" id="{500448C0-242B-D534-5334-28B6FFF912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841" y="1409223"/>
            <a:ext cx="4271561" cy="42715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09651F-0152-FBF9-C6EB-7A50A9A70557}"/>
              </a:ext>
            </a:extLst>
          </p:cNvPr>
          <p:cNvSpPr txBox="1"/>
          <p:nvPr/>
        </p:nvSpPr>
        <p:spPr>
          <a:xfrm>
            <a:off x="635897" y="3876652"/>
            <a:ext cx="441293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Je suis </a:t>
            </a:r>
            <a:r>
              <a:rPr lang="en-US" sz="4000" dirty="0" err="1">
                <a:solidFill>
                  <a:schemeClr val="bg1"/>
                </a:solidFill>
              </a:rPr>
              <a:t>donc</a:t>
            </a:r>
            <a:r>
              <a:rPr lang="en-US" sz="4000" dirty="0">
                <a:solidFill>
                  <a:schemeClr val="bg1"/>
                </a:solidFill>
              </a:rPr>
              <a:t> un dev </a:t>
            </a:r>
          </a:p>
          <a:p>
            <a:r>
              <a:rPr lang="en-US" sz="4000" dirty="0">
                <a:solidFill>
                  <a:schemeClr val="bg1"/>
                </a:solidFill>
              </a:rPr>
              <a:t>qui ne </a:t>
            </a:r>
            <a:r>
              <a:rPr lang="en-US" sz="4000" dirty="0" err="1">
                <a:solidFill>
                  <a:schemeClr val="bg1"/>
                </a:solidFill>
              </a:rPr>
              <a:t>s’assume</a:t>
            </a:r>
            <a:r>
              <a:rPr lang="en-US" sz="4000" dirty="0">
                <a:solidFill>
                  <a:schemeClr val="bg1"/>
                </a:solidFill>
              </a:rPr>
              <a:t> pas </a:t>
            </a:r>
          </a:p>
          <a:p>
            <a:endParaRPr lang="fr-FR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746217D2-E7CA-D2F3-BA35-F9F43A5D2BA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773" y="7430"/>
            <a:ext cx="1183597" cy="11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25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">
            <a:extLst>
              <a:ext uri="{FF2B5EF4-FFF2-40B4-BE49-F238E27FC236}">
                <a16:creationId xmlns:a16="http://schemas.microsoft.com/office/drawing/2014/main" id="{DCBA9861-3EB0-2228-30D2-A7D108132E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uces back">
            <a:extLst>
              <a:ext uri="{FF2B5EF4-FFF2-40B4-BE49-F238E27FC236}">
                <a16:creationId xmlns:a16="http://schemas.microsoft.com/office/drawing/2014/main" id="{291E50E5-EDF9-87DF-4244-FA9BB77D9F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062" y="0"/>
            <a:ext cx="11953875" cy="6858000"/>
          </a:xfrm>
          <a:prstGeom prst="rect">
            <a:avLst/>
          </a:prstGeom>
        </p:spPr>
      </p:pic>
      <p:pic>
        <p:nvPicPr>
          <p:cNvPr id="19" name="formes back">
            <a:extLst>
              <a:ext uri="{FF2B5EF4-FFF2-40B4-BE49-F238E27FC236}">
                <a16:creationId xmlns:a16="http://schemas.microsoft.com/office/drawing/2014/main" id="{14FCF44A-7225-CE66-B534-BDD35D33AD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69409" y="118281"/>
            <a:ext cx="3003731" cy="3483758"/>
          </a:xfrm>
          <a:prstGeom prst="rect">
            <a:avLst/>
          </a:prstGeom>
        </p:spPr>
      </p:pic>
      <p:pic>
        <p:nvPicPr>
          <p:cNvPr id="21" name="cadre speaker">
            <a:extLst>
              <a:ext uri="{FF2B5EF4-FFF2-40B4-BE49-F238E27FC236}">
                <a16:creationId xmlns:a16="http://schemas.microsoft.com/office/drawing/2014/main" id="{EA456D34-75E9-AEE7-21DA-ADC6668320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28035" y="1210100"/>
            <a:ext cx="5305288" cy="4669809"/>
          </a:xfrm>
          <a:prstGeom prst="rect">
            <a:avLst/>
          </a:prstGeom>
        </p:spPr>
      </p:pic>
      <p:pic>
        <p:nvPicPr>
          <p:cNvPr id="9" name="formes colorées" hidden="1">
            <a:extLst>
              <a:ext uri="{FF2B5EF4-FFF2-40B4-BE49-F238E27FC236}">
                <a16:creationId xmlns:a16="http://schemas.microsoft.com/office/drawing/2014/main" id="{1E7B7F34-1A67-A836-9014-060FF5F891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24000" y="236185"/>
            <a:ext cx="10575601" cy="6385630"/>
          </a:xfrm>
          <a:prstGeom prst="rect">
            <a:avLst/>
          </a:prstGeom>
        </p:spPr>
      </p:pic>
      <p:pic>
        <p:nvPicPr>
          <p:cNvPr id="25" name="logo MTG">
            <a:extLst>
              <a:ext uri="{FF2B5EF4-FFF2-40B4-BE49-F238E27FC236}">
                <a16:creationId xmlns:a16="http://schemas.microsoft.com/office/drawing/2014/main" id="{52C9E235-C30D-C028-79F0-B7405E0E98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4510" y="384626"/>
            <a:ext cx="2119384" cy="1030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DEA83-FC81-8003-22B4-BFCEAAD21A9B}"/>
              </a:ext>
            </a:extLst>
          </p:cNvPr>
          <p:cNvSpPr txBox="1"/>
          <p:nvPr/>
        </p:nvSpPr>
        <p:spPr>
          <a:xfrm>
            <a:off x="1028700" y="1944183"/>
            <a:ext cx="3695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LIENHARD Laurent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0F632B7-ECC7-418F-55A5-04BAFE8060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7" y="3180556"/>
            <a:ext cx="3524422" cy="3524422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D021203-4A67-8DA6-82A6-B65F65587B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30" y="-353905"/>
            <a:ext cx="7589010" cy="25751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2E5724-E0E7-79A1-B1F1-9E2E45CBEF3E}"/>
              </a:ext>
            </a:extLst>
          </p:cNvPr>
          <p:cNvSpPr txBox="1"/>
          <p:nvPr/>
        </p:nvSpPr>
        <p:spPr>
          <a:xfrm>
            <a:off x="4412001" y="3552636"/>
            <a:ext cx="70114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Administrateur Système depuis 2001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Passionné par l’Automatisation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Autodidacte en PowerShell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Intéressé par la culture DevOps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Twitter : @IronTUX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27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C78F25-3F08-7295-CD64-3B02F8435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129" y="381001"/>
            <a:ext cx="8033871" cy="1017032"/>
          </a:xfrm>
          <a:solidFill>
            <a:srgbClr val="2F2F2F">
              <a:alpha val="70000"/>
            </a:srgbClr>
          </a:solidFill>
        </p:spPr>
        <p:txBody>
          <a:bodyPr/>
          <a:lstStyle/>
          <a:p>
            <a:r>
              <a:rPr lang="en-US" sz="4800" dirty="0"/>
              <a:t>DISCLAIMER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20A779-FDEB-DB71-7837-8FCD01EEA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10" y="1447801"/>
            <a:ext cx="10415589" cy="1981199"/>
          </a:xfrm>
          <a:solidFill>
            <a:srgbClr val="2F2F2F">
              <a:alpha val="70000"/>
            </a:srgbClr>
          </a:solidFill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Nous </a:t>
            </a:r>
            <a:r>
              <a:rPr lang="en-US" sz="2400" dirty="0" err="1"/>
              <a:t>recherchons</a:t>
            </a:r>
            <a:r>
              <a:rPr lang="en-US" sz="2400" dirty="0"/>
              <a:t> des speaker pour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/>
              <a:t>Evénéments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ligne</a:t>
            </a:r>
            <a:r>
              <a:rPr lang="en-US" sz="2400" dirty="0"/>
              <a:t> avec le French PowerShell &amp; DevOps User Group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/>
              <a:t>Evénénement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présentiel</a:t>
            </a:r>
            <a:r>
              <a:rPr lang="en-US" sz="2400" dirty="0"/>
              <a:t> sur Strasbourg pour le MTG:Strasbourg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79556C7-8F8D-7EA0-14E4-D9B7B72C4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773" y="7430"/>
            <a:ext cx="1183597" cy="1187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4F7FB3-FD24-1CA7-93BD-5F09676B4115}"/>
              </a:ext>
            </a:extLst>
          </p:cNvPr>
          <p:cNvSpPr txBox="1"/>
          <p:nvPr/>
        </p:nvSpPr>
        <p:spPr>
          <a:xfrm>
            <a:off x="622300" y="3429000"/>
            <a:ext cx="111521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3600" dirty="0" err="1"/>
              <a:t>N’oublier</a:t>
            </a:r>
            <a:r>
              <a:rPr lang="en-US" sz="3600" dirty="0"/>
              <a:t> pas le DSC Community Call qui aura lieu a 21h dans la salle UK du </a:t>
            </a:r>
            <a:r>
              <a:rPr lang="en-US" sz="3600" dirty="0" err="1"/>
              <a:t>PSWorld</a:t>
            </a:r>
            <a:r>
              <a:rPr lang="en-US" sz="3600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38801980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86020B-1882-E2C1-0E3E-65640D963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312" y="1371600"/>
            <a:ext cx="8946541" cy="5092699"/>
          </a:xfrm>
          <a:solidFill>
            <a:srgbClr val="2F2F2F">
              <a:alpha val="70000"/>
            </a:srgbClr>
          </a:solidFill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fr-FR" sz="2200" dirty="0"/>
              <a:t>DSC Ressources – Equivalent des modules PowerShell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2000" dirty="0"/>
              <a:t>Certain sont intégrés de base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2000" dirty="0"/>
              <a:t>Vous pouvez écrire les vôtres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2000" dirty="0"/>
              <a:t>Trouver ceux de la communauté sur la PowerShell </a:t>
            </a:r>
            <a:r>
              <a:rPr lang="fr-FR" sz="2000" dirty="0" err="1"/>
              <a:t>Gallery</a:t>
            </a:r>
            <a:endParaRPr lang="fr-FR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400" dirty="0"/>
              <a:t>Configuration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2000" dirty="0"/>
              <a:t>Ce que nous voulons comme configuration sur la cible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2000" dirty="0"/>
              <a:t>C’est un fichier compilé (.MOF)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400" dirty="0"/>
              <a:t>Node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2000" dirty="0"/>
              <a:t>Ce sont les cibles a configurer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400" dirty="0"/>
              <a:t>Local Configuration Manager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2000" dirty="0"/>
              <a:t>le moteur d'exécution DSC qui s'exécute sur chaque nœud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8237E33-852D-1B99-F4FA-2797258A682A}"/>
              </a:ext>
            </a:extLst>
          </p:cNvPr>
          <p:cNvSpPr txBox="1">
            <a:spLocks/>
          </p:cNvSpPr>
          <p:nvPr/>
        </p:nvSpPr>
        <p:spPr>
          <a:xfrm>
            <a:off x="2178423" y="488577"/>
            <a:ext cx="8222129" cy="829234"/>
          </a:xfrm>
          <a:prstGeom prst="rect">
            <a:avLst/>
          </a:prstGeom>
          <a:solidFill>
            <a:srgbClr val="2F2F2F">
              <a:alpha val="7000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DSC : Terminologie !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F045238-14CC-ADDB-A952-5BB2BADB7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773" y="7430"/>
            <a:ext cx="1183597" cy="11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6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C78F25-3F08-7295-CD64-3B02F8435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129" y="381001"/>
            <a:ext cx="8033871" cy="1017032"/>
          </a:xfrm>
          <a:solidFill>
            <a:srgbClr val="2F2F2F">
              <a:alpha val="70000"/>
            </a:srgbClr>
          </a:solidFill>
        </p:spPr>
        <p:txBody>
          <a:bodyPr/>
          <a:lstStyle/>
          <a:p>
            <a:r>
              <a:rPr lang="en-US" sz="4800" dirty="0"/>
              <a:t>D</a:t>
            </a:r>
            <a:r>
              <a:rPr lang="fr-FR" sz="4800" dirty="0"/>
              <a:t>SC : POURQUOI ?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20A779-FDEB-DB71-7837-8FCD01EEA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11" y="1447801"/>
            <a:ext cx="8675688" cy="4572000"/>
          </a:xfrm>
          <a:solidFill>
            <a:srgbClr val="2F2F2F">
              <a:alpha val="70000"/>
            </a:srgb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Appliquer </a:t>
            </a:r>
            <a:r>
              <a:rPr lang="en-US" dirty="0" err="1"/>
              <a:t>manuellement</a:t>
            </a:r>
            <a:r>
              <a:rPr lang="en-US" dirty="0"/>
              <a:t> des configurations a un OS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parfois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compliqué</a:t>
            </a:r>
            <a:r>
              <a:rPr lang="en-US" dirty="0"/>
              <a:t> et </a:t>
            </a:r>
            <a:r>
              <a:rPr lang="fr-FR" dirty="0"/>
              <a:t>chronophage</a:t>
            </a:r>
            <a:r>
              <a:rPr lang="en-US" dirty="0"/>
              <a:t> 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Configurer</a:t>
            </a:r>
            <a:r>
              <a:rPr lang="en-US" dirty="0"/>
              <a:t> </a:t>
            </a:r>
            <a:r>
              <a:rPr lang="en-US" dirty="0" err="1"/>
              <a:t>l’OS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Installer des </a:t>
            </a:r>
            <a:r>
              <a:rPr lang="en-US" dirty="0" err="1"/>
              <a:t>rôles</a:t>
            </a:r>
            <a:r>
              <a:rPr lang="en-US" dirty="0"/>
              <a:t> et/</a:t>
            </a:r>
            <a:r>
              <a:rPr lang="en-US" dirty="0" err="1"/>
              <a:t>ou</a:t>
            </a:r>
            <a:r>
              <a:rPr lang="en-US" dirty="0"/>
              <a:t> des features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Configurer</a:t>
            </a:r>
            <a:r>
              <a:rPr lang="en-US" dirty="0"/>
              <a:t> les </a:t>
            </a:r>
            <a:r>
              <a:rPr lang="en-US" dirty="0" err="1"/>
              <a:t>rôles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les features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Installer des applications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Configurer</a:t>
            </a:r>
            <a:r>
              <a:rPr lang="en-US" dirty="0"/>
              <a:t> des applications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Gérer</a:t>
            </a:r>
            <a:r>
              <a:rPr lang="en-US" dirty="0"/>
              <a:t> les </a:t>
            </a:r>
            <a:r>
              <a:rPr lang="en-US" dirty="0" err="1"/>
              <a:t>prérequis</a:t>
            </a:r>
            <a:r>
              <a:rPr lang="en-US" dirty="0"/>
              <a:t> : </a:t>
            </a:r>
            <a:r>
              <a:rPr lang="en-US" dirty="0" err="1"/>
              <a:t>Fichier</a:t>
            </a:r>
            <a:r>
              <a:rPr lang="en-US" dirty="0"/>
              <a:t>, Dossier, </a:t>
            </a:r>
            <a:r>
              <a:rPr lang="en-US" dirty="0" err="1"/>
              <a:t>clé</a:t>
            </a:r>
            <a:r>
              <a:rPr lang="en-US" dirty="0"/>
              <a:t> de </a:t>
            </a:r>
            <a:r>
              <a:rPr lang="en-US" dirty="0" err="1"/>
              <a:t>registre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….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79556C7-8F8D-7EA0-14E4-D9B7B72C4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773" y="7430"/>
            <a:ext cx="1183597" cy="11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42567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TG">
      <a:dk1>
        <a:sysClr val="windowText" lastClr="000000"/>
      </a:dk1>
      <a:lt1>
        <a:sysClr val="window" lastClr="FFFFFF"/>
      </a:lt1>
      <a:dk2>
        <a:srgbClr val="3A3A3A"/>
      </a:dk2>
      <a:lt2>
        <a:srgbClr val="EBEBEB"/>
      </a:lt2>
      <a:accent1>
        <a:srgbClr val="EF2027"/>
      </a:accent1>
      <a:accent2>
        <a:srgbClr val="EA6312"/>
      </a:accent2>
      <a:accent3>
        <a:srgbClr val="F5BD13"/>
      </a:accent3>
      <a:accent4>
        <a:srgbClr val="6AAC90"/>
      </a:accent4>
      <a:accent5>
        <a:srgbClr val="0354E9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1626</TotalTime>
  <Words>1139</Words>
  <Application>Microsoft Office PowerPoint</Application>
  <PresentationFormat>Widescreen</PresentationFormat>
  <Paragraphs>150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Wingdings</vt:lpstr>
      <vt:lpstr>Wingdings 3</vt:lpstr>
      <vt:lpstr>Ion</vt:lpstr>
      <vt:lpstr>Thème Office</vt:lpstr>
      <vt:lpstr>1_Thème Office</vt:lpstr>
      <vt:lpstr>Powershell Desired State Configuration</vt:lpstr>
      <vt:lpstr>PowerPoint Presentation</vt:lpstr>
      <vt:lpstr>Hosted by</vt:lpstr>
      <vt:lpstr>PowerPoint Presentation</vt:lpstr>
      <vt:lpstr>PowerPoint Presentation</vt:lpstr>
      <vt:lpstr>PowerPoint Presentation</vt:lpstr>
      <vt:lpstr>DISCLAIMER</vt:lpstr>
      <vt:lpstr>PowerPoint Presentation</vt:lpstr>
      <vt:lpstr>DSC : POURQUOI ?</vt:lpstr>
      <vt:lpstr>DSC : Declaratif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Christophe Gigax</dc:creator>
  <cp:lastModifiedBy>LIENHARD Laurent</cp:lastModifiedBy>
  <cp:revision>2</cp:revision>
  <dcterms:created xsi:type="dcterms:W3CDTF">2022-05-19T16:01:10Z</dcterms:created>
  <dcterms:modified xsi:type="dcterms:W3CDTF">2023-01-11T16:32:07Z</dcterms:modified>
</cp:coreProperties>
</file>